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58"/>
  </p:normalViewPr>
  <p:slideViewPr>
    <p:cSldViewPr snapToGrid="0">
      <p:cViewPr varScale="1">
        <p:scale>
          <a:sx n="104" d="100"/>
          <a:sy n="104" d="100"/>
        </p:scale>
        <p:origin x="232" y="5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69EC50-0696-452A-18C7-2DAAAC93DD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4AE59D-E627-C150-F444-8DE5C6DD41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FFF5BA-1710-91E6-F854-EB9A7A68B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90EE5-8063-9E43-9F42-84A71C3BA86F}" type="datetimeFigureOut">
              <a:rPr lang="en-US" smtClean="0"/>
              <a:t>5/15/26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D284DF-1520-86A6-712D-DC5842BC3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249BB2-707C-047D-094D-46D97D535F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B8964-79A6-714B-B709-B5C31049D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620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77BBB8-AC8A-67C3-6FF0-C76799AE2B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058FBF-73E9-4895-BC01-50E16BC1E7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ADBB05-F93B-9A60-697D-E74F63C4EE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90EE5-8063-9E43-9F42-84A71C3BA86F}" type="datetimeFigureOut">
              <a:rPr lang="en-US" smtClean="0"/>
              <a:t>5/15/26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E4D3A2-5D24-BAD1-8339-A620A8E4DF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439C79-4C39-40D1-CB7E-9DBE8FFB3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B8964-79A6-714B-B709-B5C31049D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240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E587B3-A698-8EF1-39C1-5765ECFC3E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7E71D8-D119-8430-F949-37B8F895C5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7B550B-0832-6E53-F4A2-7FA9B3CA93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90EE5-8063-9E43-9F42-84A71C3BA86F}" type="datetimeFigureOut">
              <a:rPr lang="en-US" smtClean="0"/>
              <a:t>5/15/26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58D87F-E6B5-31DF-3059-48D591D4FC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3D61D0-F6EB-A693-1CBB-2C970628FF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B8964-79A6-714B-B709-B5C31049D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8620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5169F4-FE96-2CFA-D3D0-CA57E2A20F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912B83-21DD-D3CB-98B0-857CB1CB36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C9950A-1F22-3039-4365-8473D3FD87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FE0BC1-B1AD-3330-F0A6-4CC6D5C1C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90EE5-8063-9E43-9F42-84A71C3BA86F}" type="datetimeFigureOut">
              <a:rPr lang="en-US" smtClean="0"/>
              <a:t>5/15/26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D327D5-6864-F4C6-F628-A787829F5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ADE462-10C8-B445-ED69-3AB54568B0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B8964-79A6-714B-B709-B5C31049D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03895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FABF13-B6D6-196B-B27D-971E51FE38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E0EC2C-6368-D5AC-7A26-EDF2CC8C00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91F49D-A044-0C8D-3F90-E125527F9B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D1A16CB-017E-AD01-E765-3601A02D9C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D9963AB-787E-EF86-C08C-DEE5ABFB34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8068EA2-625C-6227-DC42-EEEC986CFC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90EE5-8063-9E43-9F42-84A71C3BA86F}" type="datetimeFigureOut">
              <a:rPr lang="en-US" smtClean="0"/>
              <a:t>5/15/26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C82ADB5-D9C3-234D-1895-4F1A508E77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3DCABB0-72AE-504C-9749-6C5694A24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B8964-79A6-714B-B709-B5C31049D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53533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7E90CD-2D57-49C4-567D-3D3AA7A753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C19D342-C944-0E53-CCDA-0331077AD5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90EE5-8063-9E43-9F42-84A71C3BA86F}" type="datetimeFigureOut">
              <a:rPr lang="en-US" smtClean="0"/>
              <a:t>5/15/26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6F2F9B8-5A6F-B581-E93D-870F2A2DF8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1D7FA5-99BE-7C5C-3B7C-B421370BD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B8964-79A6-714B-B709-B5C31049D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7512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AE9C687-CC6B-CE1D-0F23-130EA8F58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90EE5-8063-9E43-9F42-84A71C3BA86F}" type="datetimeFigureOut">
              <a:rPr lang="en-US" smtClean="0"/>
              <a:t>5/15/26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2F113BE-B5C6-91E5-3333-852988648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12D857-BEE6-79AC-ADB2-06E39AC438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B8964-79A6-714B-B709-B5C31049D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56100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100BCA-C0DE-2D5B-BF38-1D8A70E517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139506-0B51-6EAC-023C-CB05CC4554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053E40-666F-4F60-793E-52010935B7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C677A9-B237-234E-AE6E-4389CE6FAA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90EE5-8063-9E43-9F42-84A71C3BA86F}" type="datetimeFigureOut">
              <a:rPr lang="en-US" smtClean="0"/>
              <a:t>5/15/26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624EFA-8CBC-75B3-45E0-DDDD05A3FF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6990F7-C753-0FA8-5948-A3DD0A31A3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B8964-79A6-714B-B709-B5C31049D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5850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36D079-B697-B37E-D9B4-21AAC7D02E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C3D9AAC-676E-07BA-B82E-65AA5051B7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7DE138-9154-7EBD-6206-90FC89C174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58639A-C7D3-58C6-2FE1-4F786F28C8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90EE5-8063-9E43-9F42-84A71C3BA86F}" type="datetimeFigureOut">
              <a:rPr lang="en-US" smtClean="0"/>
              <a:t>5/15/26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06EB7E-2EE0-E9D7-7702-683AC14CEE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9407E5-55EA-EC4E-17CA-103C2BF8FC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B8964-79A6-714B-B709-B5C31049D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2907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E84F8F-8819-C1D7-206A-3EC3EBEAD4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7DF0B96-A887-6272-C9CD-A9EB859A7B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C7F0F8-988C-8A83-782E-655DBF4B6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90EE5-8063-9E43-9F42-84A71C3BA86F}" type="datetimeFigureOut">
              <a:rPr lang="en-US" smtClean="0"/>
              <a:t>5/15/26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244885-66DD-B970-E264-876F07A53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1E22F3-F8D9-209A-44BF-2B1E70143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B8964-79A6-714B-B709-B5C31049D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2359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F644ECC-3A29-2E49-C1E2-251AF7A9BB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DBCAA5-2F3D-8BAB-C28C-80D12EF4D1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4B0B21-D68E-1BC4-291F-6A99749514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90EE5-8063-9E43-9F42-84A71C3BA86F}" type="datetimeFigureOut">
              <a:rPr lang="en-US" smtClean="0"/>
              <a:t>5/15/26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5D4DA-3D73-2BE1-8380-7E798DE8E6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EDE896-8F2C-7E21-D936-C63394444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B8964-79A6-714B-B709-B5C31049D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8663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05013C-F8A6-3103-FFEE-ECE68D2222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5D3804-D3EF-9DB7-9AE4-C862C91CE2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DC931-A1C3-7BA4-8EE8-9F8E9936E4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790EE5-8063-9E43-9F42-84A71C3BA86F}" type="datetimeFigureOut">
              <a:rPr lang="en-US" smtClean="0"/>
              <a:t>5/15/26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C5C6BE-503B-DA34-6182-4FDAE36192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C3C338-FD5A-111A-6D66-1F935E2A84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45B8964-79A6-714B-B709-B5C31049D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75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336689-E545-F75F-DE9A-A10B8D94E31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238E24-EFAF-257F-B513-4CFB2B07ADE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25746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457A84-2A42-655F-A130-1409CC13B0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9F38FE-04B4-BF7F-F746-310008C7EE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4545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01B959-50E8-C1B4-B50B-B6193A502A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47139A-D51B-454D-8175-8395A34FF1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91683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90CFA-6E49-E4FF-88FF-D15E63803F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C22F41-1784-FF0B-B376-66FD6C8E5D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91448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5" id="{E915B657-5408-CB43-A01A-8DF966ADE58D}" vid="{C6823469-68AF-D94D-87BC-6E2C9BA2EE5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0</Words>
  <Application>Microsoft Macintosh PowerPoint</Application>
  <PresentationFormat>Widescreen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Williams, Patrick</dc:creator>
  <cp:lastModifiedBy>Williams, Patrick</cp:lastModifiedBy>
  <cp:revision>1</cp:revision>
  <dcterms:created xsi:type="dcterms:W3CDTF">2026-05-15T17:11:32Z</dcterms:created>
  <dcterms:modified xsi:type="dcterms:W3CDTF">2026-05-15T17:12:54Z</dcterms:modified>
</cp:coreProperties>
</file>