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819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8196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7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8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9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0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1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2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3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09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8210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1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2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8214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6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7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8218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9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0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21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8222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3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4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25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8226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7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8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29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36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3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3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5998F5D-0DF6-4059-975B-893441203F0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23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24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8B04B-5D51-411E-B18F-8C2F6CB973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064B7-715A-424A-BF0A-4E5C305C55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7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E0BA9-CE8B-45C2-8762-1F440EFC6C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6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3428F-957D-46E5-A20B-3A5A5B093E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4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BEA7B-0795-4BA1-B016-1B65060175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82EC0-F30B-4900-91B0-46D65DF127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3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66314-7944-402B-A464-CEBA655B8F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50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28CAF-2B3A-4603-B2E9-07714C0CD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58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F2917-E027-424C-8FEE-A00BEF4623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5CCE9-BC07-4DC0-BBF7-605BF43D07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20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7171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72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7173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4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5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76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77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7178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9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0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1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2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183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7184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85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86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7187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7188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9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0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91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7192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3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4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95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7196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8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9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1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21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1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721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721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760FD1D-67ED-4D94-BF72-5BC2F60363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 397F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/>
              <a:t>Teaching Music Through Movement</a:t>
            </a:r>
          </a:p>
          <a:p>
            <a:r>
              <a:rPr lang="en-US" sz="2800"/>
              <a:t>Chapter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Music Through Movement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C.M.: </a:t>
            </a:r>
            <a:r>
              <a:rPr lang="en-US" sz="2800" dirty="0" smtClean="0"/>
              <a:t>Time-out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Bluebook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Microteaching </a:t>
            </a:r>
            <a:r>
              <a:rPr lang="en-US" sz="2800" dirty="0" smtClean="0"/>
              <a:t>Lesson(s)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Melodic </a:t>
            </a:r>
            <a:r>
              <a:rPr lang="en-US" sz="2800" dirty="0"/>
              <a:t>Dictation –  </a:t>
            </a:r>
            <a:r>
              <a:rPr lang="en-US" sz="2800" dirty="0" err="1" smtClean="0"/>
              <a:t>Fa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Keyboard closure</a:t>
            </a:r>
            <a:r>
              <a:rPr lang="en-US" sz="2800" i="1" dirty="0" smtClean="0"/>
              <a:t> </a:t>
            </a:r>
            <a:endParaRPr lang="en-US" sz="2000" i="1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 smtClean="0"/>
              <a:t>Tuesday, March 13th: </a:t>
            </a:r>
            <a:r>
              <a:rPr lang="en-US" sz="2800" dirty="0"/>
              <a:t>4 measures of </a:t>
            </a:r>
            <a:r>
              <a:rPr lang="en-US" sz="2800" dirty="0" smtClean="0"/>
              <a:t>MD </a:t>
            </a:r>
            <a:r>
              <a:rPr lang="en-US" sz="2800" dirty="0"/>
              <a:t>or RD/MD </a:t>
            </a:r>
            <a:r>
              <a:rPr lang="en-US" sz="2800" dirty="0" smtClean="0"/>
              <a:t>combined, work on grant proposals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 smtClean="0"/>
              <a:t>Have a well-deserved break!  Do something fun, just for yourself!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Bluebooks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Kodaly and Dalcroze are drinking coffee in a café in Vienna.  On what would they agree regarding music education and on what would they disagree?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5992812"/>
          </a:xfrm>
        </p:spPr>
        <p:txBody>
          <a:bodyPr/>
          <a:lstStyle/>
          <a:p>
            <a:r>
              <a:rPr lang="en-US" sz="6000"/>
              <a:t>The history of a people is found in its songs.</a:t>
            </a:r>
            <a:br>
              <a:rPr lang="en-US" sz="6000"/>
            </a:br>
            <a:r>
              <a:rPr lang="en-US" sz="6000"/>
              <a:t/>
            </a:r>
            <a:br>
              <a:rPr lang="en-US" sz="6000"/>
            </a:br>
            <a:r>
              <a:rPr lang="en-US"/>
              <a:t>George Jellinek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173</TotalTime>
  <Words>94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Balloons</vt:lpstr>
      <vt:lpstr>EDU 397F </vt:lpstr>
      <vt:lpstr>Teaching Music Through Movement</vt:lpstr>
      <vt:lpstr>Bluebooks</vt:lpstr>
      <vt:lpstr>The history of a people is found in its songs.  George Jellinek</vt:lpstr>
    </vt:vector>
  </TitlesOfParts>
  <Company>Montana State University-Billings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EDCI 306</dc:title>
  <dc:creator>sbarfield</dc:creator>
  <cp:lastModifiedBy>Susan Barfield</cp:lastModifiedBy>
  <cp:revision>16</cp:revision>
  <cp:lastPrinted>2012-02-28T23:10:44Z</cp:lastPrinted>
  <dcterms:created xsi:type="dcterms:W3CDTF">2005-03-03T15:12:24Z</dcterms:created>
  <dcterms:modified xsi:type="dcterms:W3CDTF">2012-02-28T23:10:48Z</dcterms:modified>
</cp:coreProperties>
</file>