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A05E20-34E9-4ED3-B38C-B11782B4AA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23CA8-9075-48F6-AB82-49CE96057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6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2DD90-B7E5-46AE-BBD3-C20E500CD8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5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23EC4-BDDC-4FA7-A5A6-20BFCDAD07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1C68C-2EBA-4D62-AC28-4B83B771B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4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E0892-CFCC-4B7A-A9E2-22E7F8C843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8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B5DD4-999E-44A2-A057-1023DD8A6F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9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9CFF4-0CCA-4FB3-A120-CCB03C6F7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2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59312-B1EF-49E5-9284-6E265BB5E7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8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F85B7-462A-452D-B953-BE2C6217E4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7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33475-C7BE-4913-817C-AFE894F7BF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1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9DD595-9140-414C-A39C-311B7F6BA9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Teaching Music Through Listening</a:t>
            </a:r>
          </a:p>
          <a:p>
            <a:r>
              <a:rPr lang="en-US" dirty="0"/>
              <a:t>Chapter </a:t>
            </a:r>
            <a:r>
              <a:rPr lang="en-US" dirty="0" smtClean="0"/>
              <a:t>6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Teaching Music Through Listening</a:t>
            </a:r>
            <a:br>
              <a:rPr lang="en-US" sz="3200"/>
            </a:br>
            <a:endParaRPr lang="en-US" sz="3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5030787"/>
          </a:xfrm>
        </p:spPr>
        <p:txBody>
          <a:bodyPr/>
          <a:lstStyle/>
          <a:p>
            <a:pPr marL="476250" indent="-47625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/>
              <a:t>Objectives: </a:t>
            </a:r>
          </a:p>
          <a:p>
            <a:pPr marL="476250" indent="-47625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000" b="1" i="1" dirty="0"/>
              <a:t>TSW understand key signatures as evidenced by a music skills practice sheet and music skills assess</a:t>
            </a:r>
            <a:r>
              <a:rPr lang="en-US" sz="2000" b="1" i="1" dirty="0" smtClean="0"/>
              <a:t>.</a:t>
            </a:r>
            <a:endParaRPr lang="en-US" sz="2400" b="1" i="1" dirty="0"/>
          </a:p>
          <a:p>
            <a:pPr marL="476250" indent="-476250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marL="476250" indent="-476250">
              <a:lnSpc>
                <a:spcPct val="80000"/>
              </a:lnSpc>
            </a:pPr>
            <a:r>
              <a:rPr lang="en-US" sz="2400" dirty="0"/>
              <a:t>C.M. Skill: </a:t>
            </a:r>
            <a:r>
              <a:rPr lang="en-US" sz="2400" dirty="0" smtClean="0"/>
              <a:t>Transition songs</a:t>
            </a:r>
            <a:endParaRPr lang="en-US" sz="2400" dirty="0"/>
          </a:p>
          <a:p>
            <a:pPr marL="476250" indent="-476250">
              <a:lnSpc>
                <a:spcPct val="80000"/>
              </a:lnSpc>
            </a:pPr>
            <a:r>
              <a:rPr lang="en-US" sz="2400" dirty="0" smtClean="0"/>
              <a:t>Grant Proposal </a:t>
            </a:r>
            <a:r>
              <a:rPr lang="en-US" sz="2400" dirty="0" smtClean="0"/>
              <a:t>Grading</a:t>
            </a:r>
            <a:endParaRPr lang="en-US" sz="2400" dirty="0"/>
          </a:p>
          <a:p>
            <a:pPr marL="476250" indent="-476250">
              <a:lnSpc>
                <a:spcPct val="80000"/>
              </a:lnSpc>
            </a:pPr>
            <a:r>
              <a:rPr lang="en-US" sz="2400" dirty="0" smtClean="0"/>
              <a:t>Chapter 6 Microteaching Lesson(s</a:t>
            </a:r>
            <a:r>
              <a:rPr lang="en-US" sz="2400" dirty="0" smtClean="0"/>
              <a:t>)</a:t>
            </a:r>
            <a:endParaRPr lang="en-US" sz="2400" dirty="0"/>
          </a:p>
          <a:p>
            <a:pPr marL="476250" indent="-476250">
              <a:lnSpc>
                <a:spcPct val="80000"/>
              </a:lnSpc>
            </a:pPr>
            <a:r>
              <a:rPr lang="en-US" sz="2400" dirty="0"/>
              <a:t>Key Signatures – Sharps and </a:t>
            </a:r>
            <a:r>
              <a:rPr lang="en-US" sz="2400" dirty="0" smtClean="0"/>
              <a:t>Flats</a:t>
            </a:r>
            <a:endParaRPr lang="en-US" sz="2400" dirty="0"/>
          </a:p>
          <a:p>
            <a:pPr marL="476250" indent="-476250">
              <a:lnSpc>
                <a:spcPct val="80000"/>
              </a:lnSpc>
            </a:pPr>
            <a:r>
              <a:rPr lang="en-US" sz="2400" dirty="0" smtClean="0"/>
              <a:t>Keyboards – SONG</a:t>
            </a:r>
            <a:endParaRPr lang="en-US" sz="2400" dirty="0"/>
          </a:p>
          <a:p>
            <a:pPr marL="476250" indent="-47625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476250" indent="-47625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Read Chapter 7; </a:t>
            </a:r>
            <a:r>
              <a:rPr lang="en-US" sz="2000" dirty="0" smtClean="0"/>
              <a:t>work on Grant Proposals </a:t>
            </a:r>
            <a:r>
              <a:rPr lang="en-US" sz="2000" dirty="0" smtClean="0"/>
              <a:t>due March 13th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Teaching Music Through Listening</a:t>
            </a:r>
            <a:br>
              <a:rPr lang="en-US" sz="3200"/>
            </a:br>
            <a:endParaRPr lang="en-US" sz="32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Nurturing Thinking Skills through Music Listening</a:t>
            </a:r>
          </a:p>
          <a:p>
            <a:pPr lvl="1"/>
            <a:r>
              <a:rPr lang="en-US"/>
              <a:t>Convergent – “label the timbre…”</a:t>
            </a:r>
          </a:p>
          <a:p>
            <a:pPr lvl="1"/>
            <a:r>
              <a:rPr lang="en-US"/>
              <a:t>Divergent – “change timbre to sound like a march”</a:t>
            </a:r>
          </a:p>
          <a:p>
            <a:pPr lvl="1"/>
            <a:r>
              <a:rPr lang="en-US"/>
              <a:t>Critical – “How can we improve the sound of the song we just sang?”</a:t>
            </a:r>
          </a:p>
          <a:p>
            <a:pPr lvl="1"/>
            <a:endParaRPr lang="en-US"/>
          </a:p>
          <a:p>
            <a:pPr lvl="1">
              <a:buFont typeface="Wingdings" pitchFamily="2" charset="2"/>
              <a:buNone/>
            </a:pPr>
            <a:r>
              <a:rPr lang="en-US" sz="1600"/>
              <a:t>Richarson, C. &amp; Atterbury, B. (1997) </a:t>
            </a:r>
            <a:r>
              <a:rPr lang="en-US" sz="1600" i="1"/>
              <a:t>Music Every Day. </a:t>
            </a:r>
            <a:r>
              <a:rPr lang="en-US" sz="1600"/>
              <a:t>Boston: McGraw Hill, pp. 199-200.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1600200"/>
            <a:ext cx="7313613" cy="4419600"/>
          </a:xfrm>
        </p:spPr>
        <p:txBody>
          <a:bodyPr/>
          <a:lstStyle/>
          <a:p>
            <a:r>
              <a:rPr lang="en-US" sz="4800"/>
              <a:t>Music isn’t just learning notes and playing them.  You learn notes to play to the music of your soul.</a:t>
            </a:r>
            <a:br>
              <a:rPr lang="en-US" sz="4800"/>
            </a:br>
            <a:r>
              <a:rPr lang="en-US" sz="4800"/>
              <a:t>		-Katie Greenwood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696</TotalTime>
  <Words>158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Eclipse</vt:lpstr>
      <vt:lpstr>EDU 397F</vt:lpstr>
      <vt:lpstr>Teaching Music Through Listening </vt:lpstr>
      <vt:lpstr>Teaching Music Through Listening </vt:lpstr>
      <vt:lpstr>Music isn’t just learning notes and playing them.  You learn notes to play to the music of your soul.   -Katie Greenwood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22</cp:revision>
  <cp:lastPrinted>2011-10-24T15:20:46Z</cp:lastPrinted>
  <dcterms:created xsi:type="dcterms:W3CDTF">2005-02-28T20:09:10Z</dcterms:created>
  <dcterms:modified xsi:type="dcterms:W3CDTF">2012-02-23T18:41:21Z</dcterms:modified>
</cp:coreProperties>
</file>