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sldIdLst>
    <p:sldId id="256" r:id="rId2"/>
    <p:sldId id="261" r:id="rId3"/>
    <p:sldId id="260" r:id="rId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21D8416-891B-4802-AA20-83C662F4B286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246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10247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/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10250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000 w 1000"/>
                <a:gd name="T1" fmla="*/ 1000 h 1000"/>
                <a:gd name="T2" fmla="*/ 0 w 1000"/>
                <a:gd name="T3" fmla="*/ 1000 h 1000"/>
                <a:gd name="T4" fmla="*/ 0 w 1000"/>
                <a:gd name="T5" fmla="*/ 0 h 1000"/>
                <a:gd name="T6" fmla="*/ 1000 w 1000"/>
                <a:gd name="T7" fmla="*/ 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000 w 1000"/>
                <a:gd name="T3" fmla="*/ 0 h 1000"/>
                <a:gd name="T4" fmla="*/ 1000 w 1000"/>
                <a:gd name="T5" fmla="*/ 1000 h 1000"/>
                <a:gd name="T6" fmla="*/ 0 w 1000"/>
                <a:gd name="T7" fmla="*/ 100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3054D-A3C1-4D00-B31C-BDA6F4AB50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1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DA216-6DBC-4D90-B950-AE5F2F6CB5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74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CDAA4-D83D-4DC9-A546-FFE2D33BE8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362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1DF1A-18E5-44B7-A172-BA6DAD39AE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13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916D16-23B3-4C4D-A094-9FAC7B35A6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80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30FA5-7C61-4810-9DEF-3EF3D98D4B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97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EDA31-5A47-4FE5-910B-155F52E58A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27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908C1-964C-4C73-9EED-8D08C1C2E3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25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4EBD0-DDC8-4A9E-9A23-3F13903C12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08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70BAD-D556-4745-AEFA-A45DC7DF89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4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0A771212-4BA9-4AC5-8CD2-F7C851EB6E5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225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00 w 1000"/>
              <a:gd name="T1" fmla="*/ 1000 h 1000"/>
              <a:gd name="T2" fmla="*/ 0 w 1000"/>
              <a:gd name="T3" fmla="*/ 1000 h 1000"/>
              <a:gd name="T4" fmla="*/ 0 w 1000"/>
              <a:gd name="T5" fmla="*/ 0 h 1000"/>
              <a:gd name="T6" fmla="*/ 1000 w 1000"/>
              <a:gd name="T7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000 w 1000"/>
              <a:gd name="T3" fmla="*/ 0 h 1000"/>
              <a:gd name="T4" fmla="*/ 1000 w 1000"/>
              <a:gd name="T5" fmla="*/ 1000 h 1000"/>
              <a:gd name="T6" fmla="*/ 0 w 1000"/>
              <a:gd name="T7" fmla="*/ 100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EDU 397F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Teaching Music Through Playing Classroom Instruments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Chapter 5 cont.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Teaching Music Through Playing Classroom Instruments cont.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524000"/>
            <a:ext cx="7661275" cy="53340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i="1" dirty="0"/>
              <a:t>Objectives: 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arenR"/>
            </a:pPr>
            <a:r>
              <a:rPr lang="en-US" sz="1800" b="1" i="1" dirty="0" smtClean="0"/>
              <a:t>TSW be able to play classroom instruments as evidenced by informal instructor observation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arenR"/>
            </a:pPr>
            <a:r>
              <a:rPr lang="en-US" sz="1800" b="1" i="1" dirty="0" smtClean="0"/>
              <a:t>TSW learn the Kodaly syllable “re” as evidenced by melodic composition assignments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arenR"/>
            </a:pPr>
            <a:endParaRPr lang="en-US" sz="2400" dirty="0"/>
          </a:p>
          <a:p>
            <a:pPr marL="457200" indent="-457200">
              <a:lnSpc>
                <a:spcPct val="80000"/>
              </a:lnSpc>
            </a:pPr>
            <a:r>
              <a:rPr lang="en-US" sz="2400" dirty="0"/>
              <a:t>Classroom Management – Name on Board </a:t>
            </a:r>
          </a:p>
          <a:p>
            <a:pPr marL="457200" indent="-457200">
              <a:lnSpc>
                <a:spcPct val="80000"/>
              </a:lnSpc>
            </a:pPr>
            <a:r>
              <a:rPr lang="en-US" sz="2400" dirty="0"/>
              <a:t>Chapter 5 cont.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Microteaching </a:t>
            </a:r>
            <a:r>
              <a:rPr lang="en-US" sz="2400" dirty="0" smtClean="0"/>
              <a:t>Lessons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Improvisation with Classroom Instruments</a:t>
            </a:r>
          </a:p>
          <a:p>
            <a:pPr marL="457200" indent="-457200">
              <a:lnSpc>
                <a:spcPct val="80000"/>
              </a:lnSpc>
            </a:pPr>
            <a:r>
              <a:rPr lang="en-US" sz="2400" dirty="0" smtClean="0"/>
              <a:t>MD: Re</a:t>
            </a:r>
          </a:p>
          <a:p>
            <a:pPr marL="457200" indent="-457200">
              <a:lnSpc>
                <a:spcPct val="80000"/>
              </a:lnSpc>
            </a:pPr>
            <a:r>
              <a:rPr lang="en-US" sz="2400" dirty="0" smtClean="0"/>
              <a:t>Recorders (B, A, G p. 142)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/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endParaRPr lang="en-US" sz="1800" dirty="0"/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For next Thursday: 4 measures of MD (start and end on Do), read Chapter 6, Recorder (</a:t>
            </a:r>
            <a:r>
              <a:rPr lang="en-US" sz="1800" i="1" dirty="0" err="1" smtClean="0"/>
              <a:t>Bagga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Lagga</a:t>
            </a:r>
            <a:r>
              <a:rPr lang="en-US" sz="1800" i="1" dirty="0" smtClean="0"/>
              <a:t> Whack Whack</a:t>
            </a:r>
            <a:r>
              <a:rPr lang="en-US" sz="1800" dirty="0" smtClean="0"/>
              <a:t>)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158038" cy="5867400"/>
          </a:xfrm>
        </p:spPr>
        <p:txBody>
          <a:bodyPr/>
          <a:lstStyle/>
          <a:p>
            <a:r>
              <a:rPr lang="en-US" sz="4800"/>
              <a:t>A man should hear a little music, read a little poetry, and see a fine picture everyday of his life.</a:t>
            </a:r>
            <a:br>
              <a:rPr lang="en-US" sz="4800"/>
            </a:br>
            <a:r>
              <a:rPr lang="en-US" sz="4800"/>
              <a:t/>
            </a:r>
            <a:br>
              <a:rPr lang="en-US" sz="4800"/>
            </a:br>
            <a:r>
              <a:rPr lang="en-US" sz="4800"/>
              <a:t>				- Goethe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481</TotalTime>
  <Words>128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Axis</vt:lpstr>
      <vt:lpstr>EDU 397F</vt:lpstr>
      <vt:lpstr>Teaching Music Through Playing Classroom Instruments cont.</vt:lpstr>
      <vt:lpstr>A man should hear a little music, read a little poetry, and see a fine picture everyday of his life.      - Goethe</vt:lpstr>
    </vt:vector>
  </TitlesOfParts>
  <Company>Montana State University-Billings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EDCI 306</dc:title>
  <dc:creator>sbarfield</dc:creator>
  <cp:lastModifiedBy>Susan Barfield</cp:lastModifiedBy>
  <cp:revision>27</cp:revision>
  <cp:lastPrinted>2010-10-13T20:52:35Z</cp:lastPrinted>
  <dcterms:created xsi:type="dcterms:W3CDTF">2005-02-16T17:38:53Z</dcterms:created>
  <dcterms:modified xsi:type="dcterms:W3CDTF">2012-10-18T21:46:35Z</dcterms:modified>
</cp:coreProperties>
</file>