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B9A49F2-8878-4E18-A9CE-CDC6C7D58A5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sp>
          <p:nvSpPr>
            <p:cNvPr id="10248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0249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0250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C0A82-9B30-4417-AC89-05A1EFDA33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9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9E2C8-B4F9-4FED-A92C-B3A947293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1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455B6-377B-4950-BC82-3C143CF778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41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1D1E1-17D8-4A24-84B6-03027E89BF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47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7AC04-25EE-49E5-B6E4-733C728C72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8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34742B-07D4-41CE-A3BD-2C27BD5D97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6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295AD-F938-405E-B4B2-123961FD45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1D35E-46C0-45E4-8110-D3F18C61F1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3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DA833-2BDD-4070-B87F-13A200BA5F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0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42992-C6EE-4F19-85D8-B800228220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42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E20488D-6A08-41DC-9C02-1699731C21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25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Teaching Music Through Playing Classroom Instruments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Chapter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Teaching Music Through Playing Classroom Instruments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600200"/>
            <a:ext cx="7661275" cy="50292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i="1" dirty="0"/>
              <a:t>Objectives: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1800" b="1" i="1" dirty="0"/>
              <a:t>TSW learn </a:t>
            </a:r>
            <a:r>
              <a:rPr lang="en-US" sz="1800" b="1" i="1" dirty="0" smtClean="0"/>
              <a:t>the basic classroom instrument categories as </a:t>
            </a:r>
            <a:r>
              <a:rPr lang="en-US" sz="1800" b="1" i="1" dirty="0"/>
              <a:t>measured by informal observation.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1800" b="1" i="1" dirty="0"/>
              <a:t>TSW learn the Kodaly </a:t>
            </a:r>
            <a:r>
              <a:rPr lang="en-US" sz="1800" b="1" i="1" dirty="0" smtClean="0"/>
              <a:t>syllable for dotted half notes and whole notes as </a:t>
            </a:r>
            <a:r>
              <a:rPr lang="en-US" sz="1800" b="1" i="1" dirty="0"/>
              <a:t>evidenced by </a:t>
            </a:r>
            <a:r>
              <a:rPr lang="en-US" sz="1800" b="1" i="1" dirty="0" smtClean="0"/>
              <a:t>rhythmic </a:t>
            </a:r>
            <a:r>
              <a:rPr lang="en-US" sz="1800" b="1" i="1" dirty="0"/>
              <a:t>composition assignments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Classroom Management – </a:t>
            </a:r>
            <a:r>
              <a:rPr lang="en-US" sz="2000" dirty="0" smtClean="0"/>
              <a:t>Proximity (my favorite)</a:t>
            </a:r>
            <a:endParaRPr lang="en-US" sz="2000" dirty="0"/>
          </a:p>
          <a:p>
            <a:pPr marL="457200" indent="-457200">
              <a:lnSpc>
                <a:spcPct val="80000"/>
              </a:lnSpc>
            </a:pPr>
            <a:r>
              <a:rPr lang="en-US" sz="2000" dirty="0"/>
              <a:t>Chapter 5</a:t>
            </a:r>
          </a:p>
          <a:p>
            <a:pPr lvl="1">
              <a:lnSpc>
                <a:spcPct val="80000"/>
              </a:lnSpc>
            </a:pPr>
            <a:r>
              <a:rPr lang="en-US" sz="1800" dirty="0"/>
              <a:t>Microteaching </a:t>
            </a:r>
            <a:r>
              <a:rPr lang="en-US" sz="1800" dirty="0" smtClean="0"/>
              <a:t>Lessons</a:t>
            </a:r>
            <a:endParaRPr lang="en-US" sz="1800" dirty="0"/>
          </a:p>
          <a:p>
            <a:pPr marL="457200" indent="-457200">
              <a:lnSpc>
                <a:spcPct val="80000"/>
              </a:lnSpc>
            </a:pPr>
            <a:r>
              <a:rPr lang="en-US" sz="2000" dirty="0" smtClean="0"/>
              <a:t>Rhythmic Dictation – dotted half notes and whole notes</a:t>
            </a:r>
            <a:endParaRPr lang="en-US" sz="2000" dirty="0"/>
          </a:p>
          <a:p>
            <a:pPr marL="457200" indent="-457200">
              <a:lnSpc>
                <a:spcPct val="80000"/>
              </a:lnSpc>
            </a:pPr>
            <a:r>
              <a:rPr lang="en-US" sz="2000" dirty="0" smtClean="0"/>
              <a:t>Key Signatures (sharps)</a:t>
            </a:r>
          </a:p>
          <a:p>
            <a:pPr marL="457200" indent="-457200">
              <a:lnSpc>
                <a:spcPct val="80000"/>
              </a:lnSpc>
            </a:pPr>
            <a:r>
              <a:rPr lang="en-US" sz="2000" dirty="0" smtClean="0"/>
              <a:t>Keyboard</a:t>
            </a:r>
            <a:r>
              <a:rPr lang="en-US" sz="2000" dirty="0"/>
              <a:t>: </a:t>
            </a:r>
            <a:r>
              <a:rPr lang="en-US" sz="2000" dirty="0" smtClean="0"/>
              <a:t>Auto-Accompaniment (</a:t>
            </a:r>
            <a:r>
              <a:rPr lang="en-US" sz="2000" dirty="0" err="1" smtClean="0"/>
              <a:t>Rappin</a:t>
            </a:r>
            <a:r>
              <a:rPr lang="en-US" sz="2000" dirty="0" smtClean="0"/>
              <a:t>’ Grammar)</a:t>
            </a:r>
          </a:p>
          <a:p>
            <a:pPr marL="457200" indent="-457200">
              <a:lnSpc>
                <a:spcPct val="80000"/>
              </a:lnSpc>
            </a:pPr>
            <a:r>
              <a:rPr lang="en-US" sz="2000" dirty="0" smtClean="0"/>
              <a:t>Introduction to Recorders</a:t>
            </a:r>
            <a:endParaRPr lang="en-US" sz="20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For </a:t>
            </a:r>
            <a:r>
              <a:rPr lang="en-US" sz="2000" dirty="0" smtClean="0"/>
              <a:t>Thursday</a:t>
            </a:r>
            <a:r>
              <a:rPr lang="en-US" sz="2000" dirty="0"/>
              <a:t>:  </a:t>
            </a:r>
            <a:r>
              <a:rPr lang="en-US" sz="2000" dirty="0" smtClean="0"/>
              <a:t>4 measures RD, work on grant proposal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Teaching Music Through Playing Classroom Instruments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Melody Instruments</a:t>
            </a:r>
          </a:p>
          <a:p>
            <a:r>
              <a:rPr lang="en-US" dirty="0"/>
              <a:t>Harmonic Instruments</a:t>
            </a:r>
          </a:p>
          <a:p>
            <a:r>
              <a:rPr lang="en-US" dirty="0"/>
              <a:t>Percussion Instruments</a:t>
            </a:r>
          </a:p>
          <a:p>
            <a:pPr lvl="1"/>
            <a:r>
              <a:rPr lang="en-US" dirty="0"/>
              <a:t>Woods</a:t>
            </a:r>
          </a:p>
          <a:p>
            <a:pPr lvl="1"/>
            <a:r>
              <a:rPr lang="en-US" dirty="0"/>
              <a:t>Metals</a:t>
            </a:r>
          </a:p>
          <a:p>
            <a:pPr lvl="1"/>
            <a:r>
              <a:rPr lang="en-US" dirty="0"/>
              <a:t>Skins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Making your own </a:t>
            </a:r>
            <a:r>
              <a:rPr lang="en-US" dirty="0" smtClean="0"/>
              <a:t>instruments (p. 176)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931863" y="96838"/>
            <a:ext cx="7158037" cy="5922962"/>
          </a:xfrm>
        </p:spPr>
        <p:txBody>
          <a:bodyPr/>
          <a:lstStyle/>
          <a:p>
            <a:r>
              <a:rPr lang="en-US"/>
              <a:t>“Music is well said to be the speech of angels; in fact, nothing among the utterances allowed to man is felt to be so divine.  It brings us near to the infinite.”</a:t>
            </a:r>
            <a:br>
              <a:rPr lang="en-US"/>
            </a:br>
            <a:r>
              <a:rPr lang="en-US"/>
              <a:t>		- Thomas Carlyle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141</TotalTime>
  <Words>158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Axis</vt:lpstr>
      <vt:lpstr>EDU 397F</vt:lpstr>
      <vt:lpstr>Teaching Music Through Playing Classroom Instruments</vt:lpstr>
      <vt:lpstr>Teaching Music Through Playing Classroom Instruments</vt:lpstr>
      <vt:lpstr>“Music is well said to be the speech of angels; in fact, nothing among the utterances allowed to man is felt to be so divine.  It brings us near to the infinite.”   - Thomas Carlyle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21</cp:revision>
  <cp:lastPrinted>2011-02-08T18:11:41Z</cp:lastPrinted>
  <dcterms:created xsi:type="dcterms:W3CDTF">2005-02-16T17:38:53Z</dcterms:created>
  <dcterms:modified xsi:type="dcterms:W3CDTF">2012-10-13T21:24:20Z</dcterms:modified>
</cp:coreProperties>
</file>