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4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723A130-A706-4E1D-AFDE-7C6E8E2291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31CC84-BC30-4D3D-A5AB-80E195CA0B1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63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003202-E9C8-4D0E-8E09-4F427C8C775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4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7FB57F-3B54-4156-99BE-A16AEB4A0A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60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2DE099-610D-4CED-8547-66FDBE4DAF9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99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DE269B-3E8F-4065-88AC-36F31C388F6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27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5A6A5C-1E35-44A8-9A76-7DD424F7A4D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20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26F314-1E1B-47EE-8D72-123E2D83CF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8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9789ED-B6BD-46F5-B1CE-FC9FCFB39D6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29F5FD-18D8-40A2-9AE4-3B53A650189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1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2BD794-70FC-479A-8FD0-F3F65F2A3E0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4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fld id="{605EB481-ACE2-4C71-9E41-84E9A318CC9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 397F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HOW DO CHILDREN LEARN?</a:t>
            </a:r>
          </a:p>
          <a:p>
            <a:r>
              <a:rPr lang="en-US"/>
              <a:t>CHAPTER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 397F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Bluebook Anticipatory Set</a:t>
            </a:r>
          </a:p>
          <a:p>
            <a:r>
              <a:rPr lang="en-US" dirty="0"/>
              <a:t>Syllabus Questions</a:t>
            </a:r>
          </a:p>
          <a:p>
            <a:r>
              <a:rPr lang="en-US" dirty="0"/>
              <a:t>Pre-test (hand back in to Dr</a:t>
            </a:r>
            <a:r>
              <a:rPr lang="en-US" dirty="0" smtClean="0"/>
              <a:t>. Barfield)</a:t>
            </a:r>
            <a:endParaRPr lang="en-US" dirty="0"/>
          </a:p>
          <a:p>
            <a:r>
              <a:rPr lang="en-US" dirty="0"/>
              <a:t>Microteaching Assignments</a:t>
            </a:r>
          </a:p>
          <a:p>
            <a:r>
              <a:rPr lang="en-US" dirty="0"/>
              <a:t>How Children Learn</a:t>
            </a:r>
          </a:p>
          <a:p>
            <a:r>
              <a:rPr lang="en-US" dirty="0"/>
              <a:t>Rhythmic </a:t>
            </a:r>
            <a:r>
              <a:rPr lang="en-US" dirty="0" smtClean="0"/>
              <a:t>Dictation</a:t>
            </a:r>
          </a:p>
          <a:p>
            <a:r>
              <a:rPr lang="en-US" dirty="0" smtClean="0"/>
              <a:t>Grant Proposal Introduction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Bluebook Anticipatory Set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Of the eight structures of musical learning presented in Chapter 1, which three are the most important and why?</a:t>
            </a:r>
          </a:p>
          <a:p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(this should not be more than one page in your bluebook and take no more than 5-7 minutes to complete)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Children Learn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Types of Learning</a:t>
            </a:r>
          </a:p>
          <a:p>
            <a:pPr lvl="1"/>
            <a:r>
              <a:rPr lang="en-US" dirty="0"/>
              <a:t>Psychomotor</a:t>
            </a:r>
          </a:p>
          <a:p>
            <a:pPr lvl="1"/>
            <a:r>
              <a:rPr lang="en-US" dirty="0"/>
              <a:t>Cognitive</a:t>
            </a:r>
          </a:p>
          <a:p>
            <a:pPr lvl="1"/>
            <a:r>
              <a:rPr lang="en-US" dirty="0"/>
              <a:t>Affective</a:t>
            </a:r>
          </a:p>
          <a:p>
            <a:r>
              <a:rPr lang="en-US" dirty="0"/>
              <a:t>Teacher vs. Student </a:t>
            </a:r>
            <a:r>
              <a:rPr lang="en-US" dirty="0" smtClean="0"/>
              <a:t>Learning</a:t>
            </a:r>
          </a:p>
          <a:p>
            <a:endParaRPr lang="en-US" dirty="0"/>
          </a:p>
          <a:p>
            <a:r>
              <a:rPr lang="en-US" dirty="0" smtClean="0"/>
              <a:t>Kaufman &amp; Kaufman (1983)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Structures of Musical Learning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Meaningful</a:t>
            </a:r>
          </a:p>
          <a:p>
            <a:r>
              <a:rPr lang="en-US"/>
              <a:t>Sequential Organization</a:t>
            </a:r>
          </a:p>
          <a:p>
            <a:r>
              <a:rPr lang="en-US"/>
              <a:t>Experience before Labeling</a:t>
            </a:r>
          </a:p>
          <a:p>
            <a:r>
              <a:rPr lang="en-US"/>
              <a:t>Conceptual Approach</a:t>
            </a:r>
          </a:p>
          <a:p>
            <a:r>
              <a:rPr lang="en-US"/>
              <a:t>Multisensory Approach</a:t>
            </a:r>
          </a:p>
          <a:p>
            <a:r>
              <a:rPr lang="en-US"/>
              <a:t>Multicultural Approach</a:t>
            </a:r>
          </a:p>
          <a:p>
            <a:r>
              <a:rPr lang="en-US"/>
              <a:t>Reinforcement</a:t>
            </a:r>
          </a:p>
          <a:p>
            <a:r>
              <a:rPr lang="en-US"/>
              <a:t>Transfer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Selected Techniques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Cooperative Learning</a:t>
            </a:r>
          </a:p>
          <a:p>
            <a:r>
              <a:rPr lang="en-US"/>
              <a:t>Inclusive Learning</a:t>
            </a:r>
          </a:p>
          <a:p>
            <a:r>
              <a:rPr lang="en-US"/>
              <a:t>Gifted Student</a:t>
            </a:r>
          </a:p>
          <a:p>
            <a:r>
              <a:rPr lang="en-US"/>
              <a:t>Special Needs</a:t>
            </a:r>
          </a:p>
          <a:p>
            <a:r>
              <a:rPr lang="en-US"/>
              <a:t>Kodaly vs. Gordon method</a:t>
            </a:r>
          </a:p>
          <a:p>
            <a:r>
              <a:rPr lang="en-US"/>
              <a:t>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 Proposal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r>
              <a:rPr lang="en-US" sz="3600" dirty="0" smtClean="0"/>
              <a:t>Objectives:</a:t>
            </a:r>
          </a:p>
          <a:p>
            <a:pPr lvl="1"/>
            <a:r>
              <a:rPr lang="en-US" sz="3600" dirty="0" smtClean="0"/>
              <a:t>Discover how music affects learning</a:t>
            </a:r>
          </a:p>
          <a:p>
            <a:pPr lvl="1"/>
            <a:r>
              <a:rPr lang="en-US" sz="3600" dirty="0" smtClean="0"/>
              <a:t>Learn the process for finding and writing grants </a:t>
            </a:r>
          </a:p>
          <a:p>
            <a:pPr lvl="1"/>
            <a:r>
              <a:rPr lang="en-US" sz="3600" dirty="0" smtClean="0"/>
              <a:t>Assess English writing skills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9433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 397F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600200"/>
            <a:ext cx="70104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2400" dirty="0"/>
          </a:p>
          <a:p>
            <a:r>
              <a:rPr lang="en-US" sz="2400" dirty="0"/>
              <a:t>Anticipatory Set (get bluebook if you haven’t)</a:t>
            </a:r>
          </a:p>
          <a:p>
            <a:r>
              <a:rPr lang="en-US" sz="2400" dirty="0"/>
              <a:t>Microteaching Lesson (Thurs. </a:t>
            </a:r>
            <a:r>
              <a:rPr lang="en-US" sz="2400" dirty="0" err="1"/>
              <a:t>eval</a:t>
            </a:r>
            <a:r>
              <a:rPr lang="en-US" sz="2400" dirty="0"/>
              <a:t>. form)</a:t>
            </a:r>
          </a:p>
          <a:p>
            <a:r>
              <a:rPr lang="en-US" sz="2400" dirty="0"/>
              <a:t>How Children Learn</a:t>
            </a:r>
          </a:p>
          <a:p>
            <a:r>
              <a:rPr lang="en-US" sz="2400" dirty="0"/>
              <a:t>Rhythmic Dictation</a:t>
            </a:r>
          </a:p>
          <a:p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400" dirty="0"/>
              <a:t>For Thursday:  Create 4 measures using </a:t>
            </a:r>
            <a:r>
              <a:rPr lang="en-US" sz="2400" dirty="0" err="1"/>
              <a:t>Tas</a:t>
            </a:r>
            <a:r>
              <a:rPr lang="en-US" sz="2400" dirty="0"/>
              <a:t> and Rests  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Read chapter </a:t>
            </a:r>
            <a:r>
              <a:rPr lang="en-US" sz="2400" dirty="0" smtClean="0"/>
              <a:t>2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Start thinking about your grant (real or practice?)</a:t>
            </a:r>
            <a:endParaRPr lang="en-US" sz="1800" dirty="0" smtClean="0"/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4876800"/>
          </a:xfrm>
        </p:spPr>
        <p:txBody>
          <a:bodyPr/>
          <a:lstStyle/>
          <a:p>
            <a:r>
              <a:rPr lang="en-US"/>
              <a:t>“In a world of peace and love, music would be the universal language.”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Henry David Thoreau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217</TotalTime>
  <Words>222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Cascade</vt:lpstr>
      <vt:lpstr>EDU 397F</vt:lpstr>
      <vt:lpstr>EDU 397F</vt:lpstr>
      <vt:lpstr>Bluebook Anticipatory Set</vt:lpstr>
      <vt:lpstr>How Children Learn</vt:lpstr>
      <vt:lpstr>Structures of Musical Learning</vt:lpstr>
      <vt:lpstr>Selected Techniques</vt:lpstr>
      <vt:lpstr>Grant Proposal Introduction</vt:lpstr>
      <vt:lpstr>EDU 397F</vt:lpstr>
      <vt:lpstr>“In a world of peace and love, music would be the universal language.”  Henry David Thoreau</vt:lpstr>
    </vt:vector>
  </TitlesOfParts>
  <Company>Montana State University-Billings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EDCI 306</dc:title>
  <dc:creator>sbarfield</dc:creator>
  <cp:lastModifiedBy>Susan Barfield</cp:lastModifiedBy>
  <cp:revision>9</cp:revision>
  <dcterms:created xsi:type="dcterms:W3CDTF">2005-01-24T23:22:08Z</dcterms:created>
  <dcterms:modified xsi:type="dcterms:W3CDTF">2012-09-09T23:27:11Z</dcterms:modified>
</cp:coreProperties>
</file>