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1" r:id="rId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1C9DFE07-A32D-441E-BA82-D24EEBEB537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2F5F9-DA6C-41D6-B30D-3CB0105D6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5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CD34C-47DB-4A13-B934-3E4EF4C2F0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1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4DBEB-0885-466E-BB8B-7AB7BAA552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7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40B48-5175-49D3-A0E4-8AF3D4FF46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6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35045-055B-471B-A386-8449234E8F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5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92D8D-6830-4D2E-81F8-1C619CFF36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1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E762C-D9A3-4027-A571-07AE1468EC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0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91B9F-7D49-4AD6-83BE-DBCB46EA85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2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78DA7-6095-4402-90C0-43F477F7A9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0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F08EF-2063-4CFD-8017-28C817456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0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13423FCD-4CD1-4555-92B4-A0069992A03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Integrating Music with the Study of Peoples, Places and Cultures</a:t>
            </a:r>
          </a:p>
          <a:p>
            <a:r>
              <a:rPr lang="en-US"/>
              <a:t>Chapter 9 cont.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Integrating Music with the Study of Peoples, Places and Cultures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C.M. – Parent meeting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Chapter 9</a:t>
            </a:r>
            <a:r>
              <a:rPr lang="en-US" dirty="0" smtClean="0"/>
              <a:t> </a:t>
            </a:r>
            <a:r>
              <a:rPr lang="en-US" dirty="0"/>
              <a:t>cont.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Microteaching </a:t>
            </a:r>
            <a:r>
              <a:rPr lang="en-US" dirty="0" smtClean="0"/>
              <a:t>Lesson(s)  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African Instruments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RD (four measures)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Guitars – A &amp; </a:t>
            </a:r>
            <a:r>
              <a:rPr lang="en-US" dirty="0" smtClean="0"/>
              <a:t>E (bass and 3 strum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Thurs</a:t>
            </a:r>
            <a:r>
              <a:rPr lang="en-US" dirty="0"/>
              <a:t>.: Read Chapter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056187"/>
          </a:xfrm>
        </p:spPr>
        <p:txBody>
          <a:bodyPr/>
          <a:lstStyle/>
          <a:p>
            <a:r>
              <a:rPr lang="en-US"/>
              <a:t>“Good teaching is more a giving of right questions than a giving of right answers.”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- Josef Albers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328</TotalTime>
  <Words>54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Quadrant</vt:lpstr>
      <vt:lpstr>EDU 397F</vt:lpstr>
      <vt:lpstr>Integrating Music with the Study of Peoples, Places and Cultures</vt:lpstr>
      <vt:lpstr>“Good teaching is more a giving of right questions than a giving of right answers.”  - Josef Albers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19</cp:revision>
  <cp:lastPrinted>2012-11-26T20:34:05Z</cp:lastPrinted>
  <dcterms:created xsi:type="dcterms:W3CDTF">2005-04-13T02:21:18Z</dcterms:created>
  <dcterms:modified xsi:type="dcterms:W3CDTF">2012-11-26T20:36:07Z</dcterms:modified>
</cp:coreProperties>
</file>