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9" r:id="rId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4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4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5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5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DD2FA5-1720-41A4-B2B7-0C32B0422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2825D-7FE5-453A-A2F9-CF58A91A4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FBD04-61E6-48DD-8201-0839C2092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FBBB-2E4C-4219-AFCC-B1C0334529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5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2472D-D3E5-4A2C-96FB-22F7FF94F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40D4-9201-4D9C-AD76-1E7186A02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D49DD-CE26-4321-A91A-966FEFBAF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2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AB33-2BF6-489F-B52A-7F2B1C94D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6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10D51-B1C9-4CED-BB43-486108A89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5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6EE64-ECA5-42DF-865E-D29457DB2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2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8EC0-395D-4224-8F98-665BF349AB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2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2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2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3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0069CE-3035-4021-80C7-FBA0604D9AE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Experiences with Music and the Other Arts</a:t>
            </a:r>
          </a:p>
          <a:p>
            <a:pPr>
              <a:lnSpc>
                <a:spcPct val="90000"/>
              </a:lnSpc>
            </a:pPr>
            <a:r>
              <a:rPr lang="en-US" dirty="0"/>
              <a:t>Chapter </a:t>
            </a:r>
            <a:r>
              <a:rPr lang="en-US" dirty="0" smtClean="0"/>
              <a:t>10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Experiences with Music and the Other Arts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/>
              <a:t>Objectives: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400" b="1" i="1" dirty="0"/>
              <a:t>TSW expand rhythmic dictation to include </a:t>
            </a:r>
            <a:r>
              <a:rPr lang="en-US" sz="2400" b="1" i="1" dirty="0" smtClean="0"/>
              <a:t>four measures as evidenced by the rhythmic dictation exercises.</a:t>
            </a:r>
            <a:endParaRPr lang="en-US" sz="2400" b="1" i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 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Chap</a:t>
            </a:r>
            <a:r>
              <a:rPr lang="en-US" sz="2800" dirty="0"/>
              <a:t>. </a:t>
            </a:r>
            <a:r>
              <a:rPr lang="en-US" sz="2800" dirty="0" smtClean="0"/>
              <a:t>10 </a:t>
            </a:r>
            <a:r>
              <a:rPr lang="en-US" sz="2800" dirty="0"/>
              <a:t>Microteaching </a:t>
            </a:r>
            <a:r>
              <a:rPr lang="en-US" sz="2800" dirty="0" smtClean="0"/>
              <a:t>Lesson(s)</a:t>
            </a: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/>
              <a:t>R.D.-  </a:t>
            </a:r>
            <a:r>
              <a:rPr lang="en-US" sz="2800" dirty="0" smtClean="0"/>
              <a:t>(4 </a:t>
            </a:r>
            <a:r>
              <a:rPr lang="en-US" sz="2800" dirty="0"/>
              <a:t>measures</a:t>
            </a:r>
            <a:r>
              <a:rPr lang="en-US" sz="2800" dirty="0" smtClean="0"/>
              <a:t>)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Music Skills Practice Sheet</a:t>
            </a: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Guitar – A &amp; E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GMIU</a:t>
            </a:r>
            <a:r>
              <a:rPr lang="en-US" sz="2800" dirty="0"/>
              <a:t> </a:t>
            </a:r>
            <a:r>
              <a:rPr lang="en-US" sz="2800" dirty="0" smtClean="0"/>
              <a:t>is due today</a:t>
            </a:r>
            <a:endParaRPr lang="en-US" sz="28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/>
              <a:t>For </a:t>
            </a:r>
            <a:r>
              <a:rPr lang="en-US" sz="2400" b="1" i="1" dirty="0" smtClean="0"/>
              <a:t>Tuesday</a:t>
            </a:r>
            <a:r>
              <a:rPr lang="en-US" sz="2400" b="1" i="1" dirty="0"/>
              <a:t>:  </a:t>
            </a:r>
            <a:r>
              <a:rPr lang="en-US" sz="2400" b="1" i="1" dirty="0" smtClean="0"/>
              <a:t>4 measures combining RD &amp; MD, Music Skills Practice Sheet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13387"/>
          </a:xfrm>
        </p:spPr>
        <p:txBody>
          <a:bodyPr/>
          <a:lstStyle/>
          <a:p>
            <a:r>
              <a:rPr lang="en-US"/>
              <a:t>An educated Iatmul in New Guinea…knows between 10,000 and 20,000 clan names…Part of the secret…is that he chants the names in a rhythmic way.</a:t>
            </a:r>
            <a:br>
              <a:rPr lang="en-US"/>
            </a:br>
            <a:r>
              <a:rPr lang="en-US"/>
              <a:t>-Armstrong,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313</TotalTime>
  <Words>103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Beam</vt:lpstr>
      <vt:lpstr>EDU 397F</vt:lpstr>
      <vt:lpstr>Experiences with Music and the Other Arts</vt:lpstr>
      <vt:lpstr>An educated Iatmul in New Guinea…knows between 10,000 and 20,000 clan names…Part of the secret…is that he chants the names in a rhythmic way. -Armstrong, 1993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23</cp:revision>
  <cp:lastPrinted>2012-04-11T15:27:58Z</cp:lastPrinted>
  <dcterms:created xsi:type="dcterms:W3CDTF">2005-04-20T21:40:57Z</dcterms:created>
  <dcterms:modified xsi:type="dcterms:W3CDTF">2012-04-11T15:38:49Z</dcterms:modified>
</cp:coreProperties>
</file>