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2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BF8636-7B6A-465C-AEF2-779FF3065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2CEE5C-3F37-4AC5-B824-47CC63D329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0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E3E2E7-6839-4311-9C0E-4E7D9DE054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BAACCF-EF17-4E85-8C62-F1E1894F58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D56E0-CE9D-40ED-A905-298A357324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6E31E7-AB43-423C-AB4F-029D20C48A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5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DA475E-335D-4726-A022-39D92034DF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B9FE63-DE23-4A71-9CA0-FFD4BB2A2B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0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1C5FB2-811A-4082-8BE9-7F9A5DCECF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63D03D-72EF-4B54-A002-2809FAB45C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0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7A6067-6A7F-43D2-9D41-17837AA1A8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BE071B-D921-4ED4-9B05-DCEFE7CBEC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EDCI 306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/>
              <a:t>MUSIC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/>
              <a:t>MUSIC ASSESSMENT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C.M</a:t>
            </a:r>
            <a:r>
              <a:rPr lang="en-US" dirty="0"/>
              <a:t>. – Giving students choices</a:t>
            </a:r>
          </a:p>
          <a:p>
            <a:pPr>
              <a:lnSpc>
                <a:spcPct val="90000"/>
              </a:lnSpc>
            </a:pPr>
            <a:r>
              <a:rPr lang="en-US" dirty="0"/>
              <a:t>Assessing Music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Evidence of Professional Growth (EPG)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Rhythmic Dictation measures-half note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Keyboards </a:t>
            </a:r>
            <a:r>
              <a:rPr lang="en-US" dirty="0" smtClean="0"/>
              <a:t>(</a:t>
            </a:r>
            <a:r>
              <a:rPr lang="en-US" dirty="0" smtClean="0"/>
              <a:t>Automatic </a:t>
            </a:r>
            <a:r>
              <a:rPr lang="en-US" dirty="0" err="1" smtClean="0"/>
              <a:t>Accomp</a:t>
            </a:r>
            <a:r>
              <a:rPr lang="en-US" dirty="0" smtClean="0"/>
              <a:t>.)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For </a:t>
            </a:r>
            <a:r>
              <a:rPr lang="en-US" sz="2800" dirty="0" smtClean="0"/>
              <a:t>Thursday: 4 </a:t>
            </a:r>
            <a:r>
              <a:rPr lang="en-US" sz="2800" dirty="0" smtClean="0"/>
              <a:t>RD </a:t>
            </a:r>
            <a:r>
              <a:rPr lang="en-US" sz="2800" dirty="0" smtClean="0"/>
              <a:t>measures, work on lesson plan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 Assessment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What kind of assessor are you?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Should music be assessed at all?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Types of assessment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Traditional/Authentic (Learning Styles)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Percentage/Letter Grade/Points/Checks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Teacher Support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Limited guidance – Research Paper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Rubric (teacher/class/student designed) – </a:t>
            </a:r>
            <a:r>
              <a:rPr lang="en-US" sz="2400" dirty="0" err="1"/>
              <a:t>Microteach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Drafts (teacher returns edited drafts)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Extrinsic vs. Intrinsic Motivation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r>
              <a:rPr lang="en-US" sz="6000"/>
              <a:t>Education is the most powerful weapon which you can use to change the world.</a:t>
            </a:r>
            <a:br>
              <a:rPr lang="en-US" sz="6000"/>
            </a:br>
            <a:r>
              <a:rPr lang="en-US" sz="6000"/>
              <a:t/>
            </a:r>
            <a:br>
              <a:rPr lang="en-US" sz="6000"/>
            </a:br>
            <a:r>
              <a:rPr lang="en-US" sz="6000"/>
              <a:t>Nelson Mandela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237</TotalTime>
  <Words>109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Curtain Call</vt:lpstr>
      <vt:lpstr>EDCI 306</vt:lpstr>
      <vt:lpstr>MUSIC ASSESSMENT</vt:lpstr>
      <vt:lpstr>Music Assessment</vt:lpstr>
      <vt:lpstr>Education is the most powerful weapon which you can use to change the world.  Nelson Mandela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19</cp:revision>
  <dcterms:created xsi:type="dcterms:W3CDTF">2005-04-26T22:25:16Z</dcterms:created>
  <dcterms:modified xsi:type="dcterms:W3CDTF">2012-09-29T22:15:38Z</dcterms:modified>
</cp:coreProperties>
</file>