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6" r:id="rId2"/>
    <p:sldId id="277" r:id="rId3"/>
    <p:sldId id="278" r:id="rId4"/>
    <p:sldId id="280" r:id="rId5"/>
    <p:sldId id="284" r:id="rId6"/>
    <p:sldId id="279" r:id="rId7"/>
    <p:sldId id="285" r:id="rId8"/>
    <p:sldId id="281" r:id="rId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7950" autoAdjust="0"/>
  </p:normalViewPr>
  <p:slideViewPr>
    <p:cSldViewPr snapToGrid="0">
      <p:cViewPr varScale="1">
        <p:scale>
          <a:sx n="68" d="100"/>
          <a:sy n="68" d="100"/>
        </p:scale>
        <p:origin x="882" y="72"/>
      </p:cViewPr>
      <p:guideLst/>
    </p:cSldViewPr>
  </p:slideViewPr>
  <p:outlineViewPr>
    <p:cViewPr>
      <p:scale>
        <a:sx n="33" d="100"/>
        <a:sy n="33" d="100"/>
      </p:scale>
      <p:origin x="0" y="-34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AA52A8-978C-492E-BF11-A291BDFCC52B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F8043BC-E964-4594-B0A9-5756447DA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40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337E6D-4A61-4D09-94A8-3D81E6BC420B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780217-890B-4B1E-8527-693645FB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5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eMarket replaced Property</a:t>
            </a:r>
            <a:r>
              <a:rPr lang="en-US" baseline="0" dirty="0" smtClean="0"/>
              <a:t> &amp; Supply </a:t>
            </a:r>
          </a:p>
          <a:p>
            <a:endParaRPr lang="en-US" dirty="0" smtClean="0"/>
          </a:p>
          <a:p>
            <a:r>
              <a:rPr lang="en-US" dirty="0" smtClean="0"/>
              <a:t>Most economical way</a:t>
            </a:r>
            <a:r>
              <a:rPr lang="en-US" baseline="0" dirty="0" smtClean="0"/>
              <a:t> to purchase supplies.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Anyone can get signed up.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Offices with out </a:t>
            </a:r>
            <a:r>
              <a:rPr lang="en-US" baseline="0" dirty="0" err="1" smtClean="0"/>
              <a:t>Pcards</a:t>
            </a:r>
            <a:r>
              <a:rPr lang="en-US" baseline="0" dirty="0" smtClean="0"/>
              <a:t> can be set up as shoppers and issue the basket to a buyer in the AP office.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68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Multiple</a:t>
            </a:r>
            <a:r>
              <a:rPr lang="en-US" baseline="0" dirty="0" smtClean="0"/>
              <a:t> Vendors available on </a:t>
            </a:r>
            <a:r>
              <a:rPr lang="en-US" baseline="0" dirty="0" err="1" smtClean="0"/>
              <a:t>emarket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4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Saving alternatives are provided for items available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91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Save more on </a:t>
            </a:r>
            <a:r>
              <a:rPr lang="en-US" dirty="0" err="1" smtClean="0"/>
              <a:t>emarket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These are quotes for</a:t>
            </a:r>
            <a:r>
              <a:rPr lang="en-US" baseline="0" dirty="0" smtClean="0"/>
              <a:t> the same toner in all three </a:t>
            </a:r>
            <a:r>
              <a:rPr lang="en-US" baseline="0" dirty="0" err="1" smtClean="0"/>
              <a:t>emarket</a:t>
            </a:r>
            <a:r>
              <a:rPr lang="en-US" baseline="0" dirty="0" smtClean="0"/>
              <a:t> stores. As you can see it pays to check within them for the best prices. </a:t>
            </a:r>
            <a:r>
              <a:rPr lang="en-US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University Recommend only brand toner in Printers. Remanufactured toner voids warranty.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80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review of the cart choose</a:t>
            </a:r>
            <a:r>
              <a:rPr lang="en-US" baseline="0" dirty="0" smtClean="0"/>
              <a:t> either Assign Cart or Proceed to Checkout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next steps will show both options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09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Assigning a Cart to AP is easy.  Search for the AP clerk</a:t>
            </a:r>
            <a:r>
              <a:rPr lang="en-US" baseline="0" dirty="0" smtClean="0"/>
              <a:t> or Purchasing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Include a note to the assignee.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Email notifications are sent to both individuals. </a:t>
            </a:r>
          </a:p>
          <a:p>
            <a:endParaRPr lang="en-US" dirty="0" smtClean="0"/>
          </a:p>
          <a:p>
            <a:r>
              <a:rPr lang="en-US" dirty="0" smtClean="0"/>
              <a:t>Let</a:t>
            </a:r>
            <a:r>
              <a:rPr lang="en-US" baseline="0" dirty="0" smtClean="0"/>
              <a:t> us know if you want to get set up or need training.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32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on each tab to review the</a:t>
            </a:r>
            <a:r>
              <a:rPr lang="en-US" baseline="0" dirty="0" smtClean="0"/>
              <a:t> sections separately. </a:t>
            </a:r>
          </a:p>
          <a:p>
            <a:endParaRPr lang="en-US" dirty="0" smtClean="0"/>
          </a:p>
          <a:p>
            <a:r>
              <a:rPr lang="en-US" dirty="0" smtClean="0"/>
              <a:t>Billing requires you to add in a </a:t>
            </a:r>
            <a:r>
              <a:rPr lang="en-US" dirty="0" err="1" smtClean="0"/>
              <a:t>Pcard</a:t>
            </a:r>
            <a:r>
              <a:rPr lang="en-US" dirty="0" smtClean="0"/>
              <a:t>. If</a:t>
            </a:r>
            <a:r>
              <a:rPr lang="en-US" baseline="0" dirty="0" smtClean="0"/>
              <a:t> you do not have one issue the cart to </a:t>
            </a:r>
            <a:r>
              <a:rPr lang="en-US" baseline="0" dirty="0" err="1" smtClean="0"/>
              <a:t>Purc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89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 sure to</a:t>
            </a:r>
            <a:r>
              <a:rPr lang="en-US" baseline="0" dirty="0" smtClean="0"/>
              <a:t> let us know what you would like to see being trained on for future trainings.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 us know if you would like more discussion or training on a personal level. We are happy to assist in making this easier on all ends.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Helping you perform your job is also helping ourselves!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80217-890B-4B1E-8527-693645FB34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62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9/14/2015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bshafer@msubillings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 market	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l="20452" t="17190" r="20731" b="15607"/>
          <a:stretch/>
        </p:blipFill>
        <p:spPr>
          <a:xfrm>
            <a:off x="5034708" y="281413"/>
            <a:ext cx="6047975" cy="552801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390221" y="3350616"/>
            <a:ext cx="782197" cy="34152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8760823">
            <a:off x="10504299" y="4885989"/>
            <a:ext cx="782197" cy="34152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2213" r="1777" b="12549"/>
          <a:stretch/>
        </p:blipFill>
        <p:spPr>
          <a:xfrm>
            <a:off x="363557" y="0"/>
            <a:ext cx="11424492" cy="686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2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57" t="14101" r="6407" b="3204"/>
          <a:stretch/>
        </p:blipFill>
        <p:spPr>
          <a:xfrm>
            <a:off x="781878" y="16665"/>
            <a:ext cx="9621078" cy="684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5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058" t="44188" r="28690" b="25767"/>
          <a:stretch/>
        </p:blipFill>
        <p:spPr>
          <a:xfrm>
            <a:off x="4384713" y="3844887"/>
            <a:ext cx="7711807" cy="29304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332" t="36229" r="41083" b="12933"/>
          <a:stretch/>
        </p:blipFill>
        <p:spPr>
          <a:xfrm>
            <a:off x="95396" y="111786"/>
            <a:ext cx="5571665" cy="42288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7229" t="49031" r="44157" b="23409"/>
          <a:stretch/>
        </p:blipFill>
        <p:spPr>
          <a:xfrm>
            <a:off x="5918253" y="308472"/>
            <a:ext cx="5927075" cy="2688116"/>
          </a:xfrm>
          <a:prstGeom prst="rect">
            <a:avLst/>
          </a:prstGeom>
        </p:spPr>
      </p:pic>
      <p:sp>
        <p:nvSpPr>
          <p:cNvPr id="8" name="Line Callout 1 7"/>
          <p:cNvSpPr/>
          <p:nvPr/>
        </p:nvSpPr>
        <p:spPr>
          <a:xfrm>
            <a:off x="10620260" y="1587238"/>
            <a:ext cx="980501" cy="782198"/>
          </a:xfrm>
          <a:prstGeom prst="borderCallout1">
            <a:avLst>
              <a:gd name="adj1" fmla="val 18750"/>
              <a:gd name="adj2" fmla="val -8333"/>
              <a:gd name="adj3" fmla="val 104049"/>
              <a:gd name="adj4" fmla="val -7204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Office Max</a:t>
            </a:r>
            <a:endParaRPr lang="en-US" dirty="0"/>
          </a:p>
        </p:txBody>
      </p:sp>
      <p:sp>
        <p:nvSpPr>
          <p:cNvPr id="11" name="Double Bracket 10"/>
          <p:cNvSpPr/>
          <p:nvPr/>
        </p:nvSpPr>
        <p:spPr>
          <a:xfrm>
            <a:off x="8075364" y="2369436"/>
            <a:ext cx="2148289" cy="483932"/>
          </a:xfrm>
          <a:prstGeom prst="bracketPair">
            <a:avLst/>
          </a:prstGeom>
          <a:noFill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ne Callout 1 14"/>
          <p:cNvSpPr/>
          <p:nvPr/>
        </p:nvSpPr>
        <p:spPr>
          <a:xfrm>
            <a:off x="4858439" y="716096"/>
            <a:ext cx="1059814" cy="727114"/>
          </a:xfrm>
          <a:prstGeom prst="borderCallout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Staples</a:t>
            </a:r>
            <a:endParaRPr lang="en-US" dirty="0"/>
          </a:p>
        </p:txBody>
      </p:sp>
      <p:sp>
        <p:nvSpPr>
          <p:cNvPr id="16" name="Double Bracket 15"/>
          <p:cNvSpPr/>
          <p:nvPr/>
        </p:nvSpPr>
        <p:spPr>
          <a:xfrm>
            <a:off x="3657600" y="1587238"/>
            <a:ext cx="1730746" cy="472916"/>
          </a:xfrm>
          <a:prstGeom prst="bracketPair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ine Callout 1 16"/>
          <p:cNvSpPr/>
          <p:nvPr/>
        </p:nvSpPr>
        <p:spPr>
          <a:xfrm>
            <a:off x="10741445" y="5398265"/>
            <a:ext cx="1233890" cy="1035586"/>
          </a:xfrm>
          <a:prstGeom prst="borderCallout1">
            <a:avLst>
              <a:gd name="adj1" fmla="val 18750"/>
              <a:gd name="adj2" fmla="val -8333"/>
              <a:gd name="adj3" fmla="val 54333"/>
              <a:gd name="adj4" fmla="val -14372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360 Office Solutions</a:t>
            </a:r>
            <a:endParaRPr lang="en-US" dirty="0"/>
          </a:p>
        </p:txBody>
      </p:sp>
      <p:sp>
        <p:nvSpPr>
          <p:cNvPr id="18" name="Double Bracket 17"/>
          <p:cNvSpPr/>
          <p:nvPr/>
        </p:nvSpPr>
        <p:spPr>
          <a:xfrm>
            <a:off x="8229600" y="5894024"/>
            <a:ext cx="1299990" cy="286439"/>
          </a:xfrm>
          <a:prstGeom prst="bracketPair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2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2019" b="25744"/>
          <a:stretch/>
        </p:blipFill>
        <p:spPr>
          <a:xfrm>
            <a:off x="0" y="330506"/>
            <a:ext cx="12192000" cy="6070294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9079043">
            <a:off x="11942284" y="1817784"/>
            <a:ext cx="793215" cy="36355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1352426">
            <a:off x="8040476" y="1937133"/>
            <a:ext cx="793215" cy="36355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61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196" t="18273" r="2782" b="15475"/>
          <a:stretch/>
        </p:blipFill>
        <p:spPr>
          <a:xfrm>
            <a:off x="480411" y="48354"/>
            <a:ext cx="10200841" cy="568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2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2584" b="23937"/>
          <a:stretch/>
        </p:blipFill>
        <p:spPr>
          <a:xfrm>
            <a:off x="0" y="297456"/>
            <a:ext cx="12192000" cy="619148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8000242">
            <a:off x="6305320" y="578646"/>
            <a:ext cx="1142082" cy="36355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639760" y="5266063"/>
            <a:ext cx="1333041" cy="198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639760" y="5657162"/>
            <a:ext cx="1333041" cy="198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5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4214191"/>
            <a:ext cx="10287000" cy="1160394"/>
          </a:xfrm>
        </p:spPr>
        <p:txBody>
          <a:bodyPr/>
          <a:lstStyle/>
          <a:p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Suggested Future training items</a:t>
            </a:r>
          </a:p>
          <a:p>
            <a:pPr lvl="1"/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Please email	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  <a:hlinkClick r:id="rId3"/>
              </a:rPr>
              <a:t>bshafer@msubillings.edu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-6350" y="1749288"/>
            <a:ext cx="11781184" cy="21247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Thank You </a:t>
            </a:r>
          </a:p>
          <a:p>
            <a:pPr marL="0" indent="0" algn="ctr">
              <a:buNone/>
            </a:pP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Barb Shafer</a:t>
            </a:r>
          </a:p>
          <a:p>
            <a:pPr marL="0" indent="0" algn="ctr">
              <a:buNone/>
            </a:pP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657-1710</a:t>
            </a:r>
            <a:endParaRPr lang="en-US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86521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3098</TotalTime>
  <Words>278</Words>
  <Application>Microsoft Office PowerPoint</Application>
  <PresentationFormat>Widescreen</PresentationFormat>
  <Paragraphs>50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David</vt:lpstr>
      <vt:lpstr>Impact</vt:lpstr>
      <vt:lpstr>Main Event</vt:lpstr>
      <vt:lpstr>E market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Services</dc:title>
  <dc:creator>Barb Shafer</dc:creator>
  <cp:lastModifiedBy>Information Technology</cp:lastModifiedBy>
  <cp:revision>76</cp:revision>
  <cp:lastPrinted>2014-09-16T18:10:02Z</cp:lastPrinted>
  <dcterms:created xsi:type="dcterms:W3CDTF">2014-08-12T14:38:56Z</dcterms:created>
  <dcterms:modified xsi:type="dcterms:W3CDTF">2015-09-14T16:20:54Z</dcterms:modified>
</cp:coreProperties>
</file>