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60" r:id="rId3"/>
    <p:sldId id="282" r:id="rId4"/>
    <p:sldId id="261" r:id="rId5"/>
    <p:sldId id="268" r:id="rId6"/>
    <p:sldId id="275" r:id="rId7"/>
    <p:sldId id="281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7950" autoAdjust="0"/>
  </p:normalViewPr>
  <p:slideViewPr>
    <p:cSldViewPr snapToGrid="0">
      <p:cViewPr varScale="1">
        <p:scale>
          <a:sx n="68" d="100"/>
          <a:sy n="68" d="100"/>
        </p:scale>
        <p:origin x="882" y="90"/>
      </p:cViewPr>
      <p:guideLst/>
    </p:cSldViewPr>
  </p:slideViewPr>
  <p:outlineViewPr>
    <p:cViewPr>
      <p:scale>
        <a:sx n="33" d="100"/>
        <a:sy n="33" d="100"/>
      </p:scale>
      <p:origin x="0" y="-34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155FAC-B68F-4208-B00C-EA2F3A9C804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5DFA4F-CA58-4451-B6CD-D062BD3CADED}">
      <dgm:prSet phldrT="[Text]"/>
      <dgm:spPr/>
      <dgm:t>
        <a:bodyPr/>
        <a:lstStyle/>
        <a:p>
          <a:r>
            <a:rPr lang="en-US" dirty="0" smtClean="0">
              <a:latin typeface="Adobe Hebrew" panose="02040503050201020203" pitchFamily="18" charset="-79"/>
              <a:cs typeface="Adobe Hebrew" panose="02040503050201020203" pitchFamily="18" charset="-79"/>
            </a:rPr>
            <a:t>Order Approval </a:t>
          </a:r>
          <a:endParaRPr lang="en-US" dirty="0">
            <a:latin typeface="Adobe Hebrew" panose="02040503050201020203" pitchFamily="18" charset="-79"/>
            <a:cs typeface="Adobe Hebrew" panose="02040503050201020203" pitchFamily="18" charset="-79"/>
          </a:endParaRPr>
        </a:p>
      </dgm:t>
    </dgm:pt>
    <dgm:pt modelId="{098D57E1-0437-4EC0-A947-22B338A00CEC}" type="parTrans" cxnId="{21AA2D97-23B0-41F3-8ADE-71055005D4FA}">
      <dgm:prSet/>
      <dgm:spPr/>
      <dgm:t>
        <a:bodyPr/>
        <a:lstStyle/>
        <a:p>
          <a:endParaRPr lang="en-US"/>
        </a:p>
      </dgm:t>
    </dgm:pt>
    <dgm:pt modelId="{643E3B80-85F5-403C-B797-2B01A53D360D}" type="sibTrans" cxnId="{21AA2D97-23B0-41F3-8ADE-71055005D4FA}">
      <dgm:prSet/>
      <dgm:spPr/>
      <dgm:t>
        <a:bodyPr/>
        <a:lstStyle/>
        <a:p>
          <a:endParaRPr lang="en-US"/>
        </a:p>
      </dgm:t>
    </dgm:pt>
    <dgm:pt modelId="{F90379CF-795B-41BB-8816-1DEFA0FB354D}">
      <dgm:prSet phldrT="[Text]" custT="1"/>
      <dgm:spPr/>
      <dgm:t>
        <a:bodyPr/>
        <a:lstStyle/>
        <a:p>
          <a:r>
            <a:rPr lang="en-US" sz="1100" dirty="0" smtClean="0">
              <a:latin typeface="Adobe Hebrew" panose="02040503050201020203" pitchFamily="18" charset="-79"/>
              <a:cs typeface="Adobe Hebrew" panose="02040503050201020203" pitchFamily="18" charset="-79"/>
            </a:rPr>
            <a:t>Departmental Purchase Order. Approval from Department Head or Fund Controller for the order</a:t>
          </a:r>
          <a:endParaRPr lang="en-US" sz="1100" dirty="0">
            <a:latin typeface="Adobe Hebrew" panose="02040503050201020203" pitchFamily="18" charset="-79"/>
            <a:cs typeface="Adobe Hebrew" panose="02040503050201020203" pitchFamily="18" charset="-79"/>
          </a:endParaRPr>
        </a:p>
      </dgm:t>
    </dgm:pt>
    <dgm:pt modelId="{9E7AA8F9-FB90-4CAA-A5E7-17750713E92E}" type="parTrans" cxnId="{342EE531-D46E-495D-8053-4CF34466168C}">
      <dgm:prSet/>
      <dgm:spPr/>
      <dgm:t>
        <a:bodyPr/>
        <a:lstStyle/>
        <a:p>
          <a:endParaRPr lang="en-US"/>
        </a:p>
      </dgm:t>
    </dgm:pt>
    <dgm:pt modelId="{225D757E-1212-46B2-8940-1D88FF8E07E8}" type="sibTrans" cxnId="{342EE531-D46E-495D-8053-4CF34466168C}">
      <dgm:prSet/>
      <dgm:spPr/>
      <dgm:t>
        <a:bodyPr/>
        <a:lstStyle/>
        <a:p>
          <a:endParaRPr lang="en-US"/>
        </a:p>
      </dgm:t>
    </dgm:pt>
    <dgm:pt modelId="{4C3A4771-C55F-4B2B-AD16-30148541915B}">
      <dgm:prSet phldrT="[Text]"/>
      <dgm:spPr/>
      <dgm:t>
        <a:bodyPr/>
        <a:lstStyle/>
        <a:p>
          <a:r>
            <a:rPr lang="en-US" dirty="0" smtClean="0">
              <a:latin typeface="Adobe Hebrew" panose="02040503050201020203" pitchFamily="18" charset="-79"/>
              <a:cs typeface="Adobe Hebrew" panose="02040503050201020203" pitchFamily="18" charset="-79"/>
            </a:rPr>
            <a:t>Submit Paperwork Prior to Ordering</a:t>
          </a:r>
          <a:endParaRPr lang="en-US" dirty="0">
            <a:latin typeface="Adobe Hebrew" panose="02040503050201020203" pitchFamily="18" charset="-79"/>
            <a:cs typeface="Adobe Hebrew" panose="02040503050201020203" pitchFamily="18" charset="-79"/>
          </a:endParaRPr>
        </a:p>
      </dgm:t>
    </dgm:pt>
    <dgm:pt modelId="{30B4CE4D-AB41-4918-9EEB-04E222195D47}" type="parTrans" cxnId="{9220A088-AF77-4E9C-A69C-BF305AC31603}">
      <dgm:prSet/>
      <dgm:spPr/>
      <dgm:t>
        <a:bodyPr/>
        <a:lstStyle/>
        <a:p>
          <a:endParaRPr lang="en-US"/>
        </a:p>
      </dgm:t>
    </dgm:pt>
    <dgm:pt modelId="{FDD64D28-85C9-4FF0-9881-A69544293846}" type="sibTrans" cxnId="{9220A088-AF77-4E9C-A69C-BF305AC31603}">
      <dgm:prSet/>
      <dgm:spPr/>
      <dgm:t>
        <a:bodyPr/>
        <a:lstStyle/>
        <a:p>
          <a:endParaRPr lang="en-US"/>
        </a:p>
      </dgm:t>
    </dgm:pt>
    <dgm:pt modelId="{3E42BC11-499C-450F-9A09-0D1B6FE5829C}">
      <dgm:prSet phldrT="[Text]" custT="1"/>
      <dgm:spPr/>
      <dgm:t>
        <a:bodyPr/>
        <a:lstStyle/>
        <a:p>
          <a:r>
            <a:rPr lang="en-US" sz="1100" dirty="0" smtClean="0">
              <a:latin typeface="Adobe Hebrew" panose="02040503050201020203" pitchFamily="18" charset="-79"/>
              <a:cs typeface="Adobe Hebrew" panose="02040503050201020203" pitchFamily="18" charset="-79"/>
            </a:rPr>
            <a:t>Hospitality Form?</a:t>
          </a:r>
          <a:endParaRPr lang="en-US" sz="1100" dirty="0">
            <a:latin typeface="Adobe Hebrew" panose="02040503050201020203" pitchFamily="18" charset="-79"/>
            <a:cs typeface="Adobe Hebrew" panose="02040503050201020203" pitchFamily="18" charset="-79"/>
          </a:endParaRPr>
        </a:p>
      </dgm:t>
    </dgm:pt>
    <dgm:pt modelId="{DC4C9553-AE8A-4CFF-AD91-49B493010714}" type="parTrans" cxnId="{20125EFC-0EA3-4739-8FA1-73314DC270A3}">
      <dgm:prSet/>
      <dgm:spPr/>
      <dgm:t>
        <a:bodyPr/>
        <a:lstStyle/>
        <a:p>
          <a:endParaRPr lang="en-US"/>
        </a:p>
      </dgm:t>
    </dgm:pt>
    <dgm:pt modelId="{4AB7754D-DEDD-408E-BD24-4E04CFA7F14A}" type="sibTrans" cxnId="{20125EFC-0EA3-4739-8FA1-73314DC270A3}">
      <dgm:prSet/>
      <dgm:spPr/>
      <dgm:t>
        <a:bodyPr/>
        <a:lstStyle/>
        <a:p>
          <a:endParaRPr lang="en-US"/>
        </a:p>
      </dgm:t>
    </dgm:pt>
    <dgm:pt modelId="{B7300C42-4DD7-4D0C-9AE9-B5DCBBA1911C}">
      <dgm:prSet phldrT="[Text]" custT="1"/>
      <dgm:spPr/>
      <dgm:t>
        <a:bodyPr/>
        <a:lstStyle/>
        <a:p>
          <a:r>
            <a:rPr lang="en-US" sz="1100" dirty="0" smtClean="0">
              <a:latin typeface="Adobe Hebrew" panose="02040503050201020203" pitchFamily="18" charset="-79"/>
              <a:cs typeface="Adobe Hebrew" panose="02040503050201020203" pitchFamily="18" charset="-79"/>
            </a:rPr>
            <a:t>Travel Authorization?</a:t>
          </a:r>
          <a:endParaRPr lang="en-US" sz="1100" dirty="0">
            <a:latin typeface="Adobe Hebrew" panose="02040503050201020203" pitchFamily="18" charset="-79"/>
            <a:cs typeface="Adobe Hebrew" panose="02040503050201020203" pitchFamily="18" charset="-79"/>
          </a:endParaRPr>
        </a:p>
      </dgm:t>
    </dgm:pt>
    <dgm:pt modelId="{9780D728-FCF0-432B-91D6-0F7F692E9C58}" type="parTrans" cxnId="{DEF106EB-19F4-426B-B407-E154C9911E27}">
      <dgm:prSet/>
      <dgm:spPr/>
      <dgm:t>
        <a:bodyPr/>
        <a:lstStyle/>
        <a:p>
          <a:endParaRPr lang="en-US"/>
        </a:p>
      </dgm:t>
    </dgm:pt>
    <dgm:pt modelId="{BD4153D5-42F1-4BE9-93D4-2AC5E56892E1}" type="sibTrans" cxnId="{DEF106EB-19F4-426B-B407-E154C9911E27}">
      <dgm:prSet/>
      <dgm:spPr/>
      <dgm:t>
        <a:bodyPr/>
        <a:lstStyle/>
        <a:p>
          <a:endParaRPr lang="en-US"/>
        </a:p>
      </dgm:t>
    </dgm:pt>
    <dgm:pt modelId="{1BF808F3-5626-49EF-AF0E-D53DF978E896}">
      <dgm:prSet phldrT="[Text]" custT="1"/>
      <dgm:spPr/>
      <dgm:t>
        <a:bodyPr/>
        <a:lstStyle/>
        <a:p>
          <a:r>
            <a:rPr lang="en-US" sz="1050" dirty="0" smtClean="0">
              <a:latin typeface="Adobe Hebrew" panose="02040503050201020203" pitchFamily="18" charset="-79"/>
              <a:cs typeface="Adobe Hebrew" panose="02040503050201020203" pitchFamily="18" charset="-79"/>
            </a:rPr>
            <a:t>Copies of DPO/PO</a:t>
          </a:r>
          <a:endParaRPr lang="en-US" sz="1050" dirty="0">
            <a:latin typeface="Adobe Hebrew" panose="02040503050201020203" pitchFamily="18" charset="-79"/>
            <a:cs typeface="Adobe Hebrew" panose="02040503050201020203" pitchFamily="18" charset="-79"/>
          </a:endParaRPr>
        </a:p>
      </dgm:t>
    </dgm:pt>
    <dgm:pt modelId="{15315CD3-FBAD-4438-994E-14343984BFB0}" type="parTrans" cxnId="{5A4F5CA5-86DF-48C3-85F9-696D23F755D9}">
      <dgm:prSet/>
      <dgm:spPr/>
      <dgm:t>
        <a:bodyPr/>
        <a:lstStyle/>
        <a:p>
          <a:endParaRPr lang="en-US"/>
        </a:p>
      </dgm:t>
    </dgm:pt>
    <dgm:pt modelId="{5296B705-DA1E-4FA5-A07A-08F05C56E9D2}" type="sibTrans" cxnId="{5A4F5CA5-86DF-48C3-85F9-696D23F755D9}">
      <dgm:prSet/>
      <dgm:spPr/>
      <dgm:t>
        <a:bodyPr/>
        <a:lstStyle/>
        <a:p>
          <a:endParaRPr lang="en-US"/>
        </a:p>
      </dgm:t>
    </dgm:pt>
    <dgm:pt modelId="{C1CA4272-3519-412F-BE59-5C6B13458DFE}">
      <dgm:prSet phldrT="[Text]"/>
      <dgm:spPr/>
      <dgm:t>
        <a:bodyPr/>
        <a:lstStyle/>
        <a:p>
          <a:r>
            <a:rPr lang="en-US" dirty="0" smtClean="0">
              <a:latin typeface="Adobe Hebrew" panose="02040503050201020203" pitchFamily="18" charset="-79"/>
              <a:cs typeface="Adobe Hebrew" panose="02040503050201020203" pitchFamily="18" charset="-79"/>
            </a:rPr>
            <a:t>Issue the DPO/PO</a:t>
          </a:r>
          <a:endParaRPr lang="en-US" dirty="0">
            <a:latin typeface="Adobe Hebrew" panose="02040503050201020203" pitchFamily="18" charset="-79"/>
            <a:cs typeface="Adobe Hebrew" panose="02040503050201020203" pitchFamily="18" charset="-79"/>
          </a:endParaRPr>
        </a:p>
      </dgm:t>
    </dgm:pt>
    <dgm:pt modelId="{CDC965DA-225F-4B04-A7BC-8197C2B431A0}" type="parTrans" cxnId="{47E998D2-B381-42AA-9A75-32B40A8B47ED}">
      <dgm:prSet/>
      <dgm:spPr/>
      <dgm:t>
        <a:bodyPr/>
        <a:lstStyle/>
        <a:p>
          <a:endParaRPr lang="en-US"/>
        </a:p>
      </dgm:t>
    </dgm:pt>
    <dgm:pt modelId="{16E23FC8-306D-404D-9271-97818938635E}" type="sibTrans" cxnId="{47E998D2-B381-42AA-9A75-32B40A8B47ED}">
      <dgm:prSet/>
      <dgm:spPr/>
      <dgm:t>
        <a:bodyPr/>
        <a:lstStyle/>
        <a:p>
          <a:endParaRPr lang="en-US"/>
        </a:p>
      </dgm:t>
    </dgm:pt>
    <dgm:pt modelId="{AE29D9FF-1E84-4304-B2FA-68B9F818F206}">
      <dgm:prSet phldrT="[Text]"/>
      <dgm:spPr/>
      <dgm:t>
        <a:bodyPr/>
        <a:lstStyle/>
        <a:p>
          <a:r>
            <a:rPr lang="en-US" dirty="0" smtClean="0">
              <a:latin typeface="Adobe Hebrew" panose="02040503050201020203" pitchFamily="18" charset="-79"/>
              <a:cs typeface="Adobe Hebrew" panose="02040503050201020203" pitchFamily="18" charset="-79"/>
            </a:rPr>
            <a:t>Receive the Product/Service</a:t>
          </a:r>
          <a:endParaRPr lang="en-US" dirty="0">
            <a:latin typeface="Adobe Hebrew" panose="02040503050201020203" pitchFamily="18" charset="-79"/>
            <a:cs typeface="Adobe Hebrew" panose="02040503050201020203" pitchFamily="18" charset="-79"/>
          </a:endParaRPr>
        </a:p>
      </dgm:t>
    </dgm:pt>
    <dgm:pt modelId="{AC9673BD-BAF4-4F34-A1AB-C5BFA185F55B}" type="parTrans" cxnId="{6711CE93-9A1F-41FB-A50A-50EDDAE23C98}">
      <dgm:prSet/>
      <dgm:spPr/>
      <dgm:t>
        <a:bodyPr/>
        <a:lstStyle/>
        <a:p>
          <a:endParaRPr lang="en-US"/>
        </a:p>
      </dgm:t>
    </dgm:pt>
    <dgm:pt modelId="{7E0BC5D3-8EA8-49B9-8AAC-085890E2F27A}" type="sibTrans" cxnId="{6711CE93-9A1F-41FB-A50A-50EDDAE23C98}">
      <dgm:prSet/>
      <dgm:spPr/>
      <dgm:t>
        <a:bodyPr/>
        <a:lstStyle/>
        <a:p>
          <a:endParaRPr lang="en-US"/>
        </a:p>
      </dgm:t>
    </dgm:pt>
    <dgm:pt modelId="{D26E247A-7182-4646-A1AB-90BD5ED6A28C}">
      <dgm:prSet phldrT="[Text]"/>
      <dgm:spPr/>
      <dgm:t>
        <a:bodyPr/>
        <a:lstStyle/>
        <a:p>
          <a:r>
            <a:rPr lang="en-US" dirty="0" smtClean="0">
              <a:latin typeface="Adobe Hebrew" panose="02040503050201020203" pitchFamily="18" charset="-79"/>
              <a:cs typeface="Adobe Hebrew" panose="02040503050201020203" pitchFamily="18" charset="-79"/>
            </a:rPr>
            <a:t>Review Invoices</a:t>
          </a:r>
          <a:endParaRPr lang="en-US" dirty="0">
            <a:latin typeface="Adobe Hebrew" panose="02040503050201020203" pitchFamily="18" charset="-79"/>
            <a:cs typeface="Adobe Hebrew" panose="02040503050201020203" pitchFamily="18" charset="-79"/>
          </a:endParaRPr>
        </a:p>
      </dgm:t>
    </dgm:pt>
    <dgm:pt modelId="{AC86AD25-594F-4CA5-AFB8-A0D159662117}" type="parTrans" cxnId="{8DDD45B0-8134-4C37-B6CB-3FC26257B83E}">
      <dgm:prSet/>
      <dgm:spPr/>
      <dgm:t>
        <a:bodyPr/>
        <a:lstStyle/>
        <a:p>
          <a:endParaRPr lang="en-US"/>
        </a:p>
      </dgm:t>
    </dgm:pt>
    <dgm:pt modelId="{9ADB9B26-C190-40D5-9ADA-A7BB95057CD3}" type="sibTrans" cxnId="{8DDD45B0-8134-4C37-B6CB-3FC26257B83E}">
      <dgm:prSet/>
      <dgm:spPr/>
      <dgm:t>
        <a:bodyPr/>
        <a:lstStyle/>
        <a:p>
          <a:endParaRPr lang="en-US"/>
        </a:p>
      </dgm:t>
    </dgm:pt>
    <dgm:pt modelId="{2A1D74CA-2994-4BEA-9F3F-5E17244AD0EA}">
      <dgm:prSet phldrT="[Text]"/>
      <dgm:spPr/>
      <dgm:t>
        <a:bodyPr/>
        <a:lstStyle/>
        <a:p>
          <a:r>
            <a:rPr lang="en-US" dirty="0" smtClean="0">
              <a:latin typeface="Adobe Hebrew" panose="02040503050201020203" pitchFamily="18" charset="-79"/>
              <a:cs typeface="Adobe Hebrew" panose="02040503050201020203" pitchFamily="18" charset="-79"/>
            </a:rPr>
            <a:t>Create a BPA for Payment</a:t>
          </a:r>
          <a:endParaRPr lang="en-US" dirty="0">
            <a:latin typeface="Adobe Hebrew" panose="02040503050201020203" pitchFamily="18" charset="-79"/>
            <a:cs typeface="Adobe Hebrew" panose="02040503050201020203" pitchFamily="18" charset="-79"/>
          </a:endParaRPr>
        </a:p>
      </dgm:t>
    </dgm:pt>
    <dgm:pt modelId="{9C0CB002-E07F-4DC2-975E-5ACC8F299883}" type="parTrans" cxnId="{7DC8EBAF-F531-48AB-883F-3010BAD92F70}">
      <dgm:prSet/>
      <dgm:spPr/>
      <dgm:t>
        <a:bodyPr/>
        <a:lstStyle/>
        <a:p>
          <a:endParaRPr lang="en-US"/>
        </a:p>
      </dgm:t>
    </dgm:pt>
    <dgm:pt modelId="{4F4789B1-72B9-4990-AD59-72E4A3477079}" type="sibTrans" cxnId="{7DC8EBAF-F531-48AB-883F-3010BAD92F70}">
      <dgm:prSet/>
      <dgm:spPr/>
      <dgm:t>
        <a:bodyPr/>
        <a:lstStyle/>
        <a:p>
          <a:endParaRPr lang="en-US"/>
        </a:p>
      </dgm:t>
    </dgm:pt>
    <dgm:pt modelId="{4ABEC90F-A440-4389-9087-46399B9556C3}">
      <dgm:prSet phldrT="[Text]"/>
      <dgm:spPr/>
      <dgm:t>
        <a:bodyPr/>
        <a:lstStyle/>
        <a:p>
          <a:r>
            <a:rPr lang="en-US" dirty="0" smtClean="0">
              <a:latin typeface="Adobe Hebrew" panose="02040503050201020203" pitchFamily="18" charset="-79"/>
              <a:cs typeface="Adobe Hebrew" panose="02040503050201020203" pitchFamily="18" charset="-79"/>
            </a:rPr>
            <a:t>Include copies of important paperwork. </a:t>
          </a:r>
          <a:endParaRPr lang="en-US" dirty="0">
            <a:latin typeface="Adobe Hebrew" panose="02040503050201020203" pitchFamily="18" charset="-79"/>
            <a:cs typeface="Adobe Hebrew" panose="02040503050201020203" pitchFamily="18" charset="-79"/>
          </a:endParaRPr>
        </a:p>
      </dgm:t>
    </dgm:pt>
    <dgm:pt modelId="{06635D82-C0EA-4DAE-BA99-BEC43B3BA526}" type="parTrans" cxnId="{E133D002-C9AA-476D-8ED8-51091E254B04}">
      <dgm:prSet/>
      <dgm:spPr/>
      <dgm:t>
        <a:bodyPr/>
        <a:lstStyle/>
        <a:p>
          <a:endParaRPr lang="en-US"/>
        </a:p>
      </dgm:t>
    </dgm:pt>
    <dgm:pt modelId="{33A6B807-3F95-4027-B29F-3F9B9053C47D}" type="sibTrans" cxnId="{E133D002-C9AA-476D-8ED8-51091E254B04}">
      <dgm:prSet/>
      <dgm:spPr/>
      <dgm:t>
        <a:bodyPr/>
        <a:lstStyle/>
        <a:p>
          <a:endParaRPr lang="en-US"/>
        </a:p>
      </dgm:t>
    </dgm:pt>
    <dgm:pt modelId="{C1A6A22F-9FAF-40EF-8BD7-729B6E88EA2D}">
      <dgm:prSet phldrT="[Text]" custT="1"/>
      <dgm:spPr/>
      <dgm:t>
        <a:bodyPr/>
        <a:lstStyle/>
        <a:p>
          <a:r>
            <a:rPr lang="en-US" sz="1200" dirty="0" smtClean="0">
              <a:latin typeface="Adobe Hebrew" panose="02040503050201020203" pitchFamily="18" charset="-79"/>
              <a:cs typeface="Adobe Hebrew" panose="02040503050201020203" pitchFamily="18" charset="-79"/>
            </a:rPr>
            <a:t>Submit the DPO to the Vendor or Purchasing as required</a:t>
          </a:r>
          <a:endParaRPr lang="en-US" sz="1200" dirty="0">
            <a:latin typeface="Adobe Hebrew" panose="02040503050201020203" pitchFamily="18" charset="-79"/>
            <a:cs typeface="Adobe Hebrew" panose="02040503050201020203" pitchFamily="18" charset="-79"/>
          </a:endParaRPr>
        </a:p>
      </dgm:t>
    </dgm:pt>
    <dgm:pt modelId="{48F737BA-FD63-434A-9DE7-5E83692790D9}" type="parTrans" cxnId="{8B65B4F3-9144-4907-99AD-EF7FFC75926B}">
      <dgm:prSet/>
      <dgm:spPr/>
      <dgm:t>
        <a:bodyPr/>
        <a:lstStyle/>
        <a:p>
          <a:endParaRPr lang="en-US"/>
        </a:p>
      </dgm:t>
    </dgm:pt>
    <dgm:pt modelId="{16FA83FD-EF4B-4BFB-A3C6-A8C7B832D6A5}" type="sibTrans" cxnId="{8B65B4F3-9144-4907-99AD-EF7FFC75926B}">
      <dgm:prSet/>
      <dgm:spPr/>
      <dgm:t>
        <a:bodyPr/>
        <a:lstStyle/>
        <a:p>
          <a:endParaRPr lang="en-US"/>
        </a:p>
      </dgm:t>
    </dgm:pt>
    <dgm:pt modelId="{DD088E18-D740-4E26-8E99-59AB5575092A}">
      <dgm:prSet phldrT="[Text]" custT="1"/>
      <dgm:spPr/>
      <dgm:t>
        <a:bodyPr/>
        <a:lstStyle/>
        <a:p>
          <a:r>
            <a:rPr lang="en-US" sz="1400" dirty="0" smtClean="0">
              <a:latin typeface="Adobe Hebrew" panose="02040503050201020203" pitchFamily="18" charset="-79"/>
              <a:cs typeface="Adobe Hebrew" panose="02040503050201020203" pitchFamily="18" charset="-79"/>
            </a:rPr>
            <a:t>Check your order for accuracy</a:t>
          </a:r>
          <a:endParaRPr lang="en-US" sz="1400" dirty="0">
            <a:latin typeface="Adobe Hebrew" panose="02040503050201020203" pitchFamily="18" charset="-79"/>
            <a:cs typeface="Adobe Hebrew" panose="02040503050201020203" pitchFamily="18" charset="-79"/>
          </a:endParaRPr>
        </a:p>
      </dgm:t>
    </dgm:pt>
    <dgm:pt modelId="{5CCCC319-5577-41E7-A19B-CFCD655C0F0F}" type="parTrans" cxnId="{1A0C6B4D-1D98-4920-A495-99B456539A7D}">
      <dgm:prSet/>
      <dgm:spPr/>
      <dgm:t>
        <a:bodyPr/>
        <a:lstStyle/>
        <a:p>
          <a:endParaRPr lang="en-US"/>
        </a:p>
      </dgm:t>
    </dgm:pt>
    <dgm:pt modelId="{F794BA58-365F-49EB-AEDE-37C9393605B1}" type="sibTrans" cxnId="{1A0C6B4D-1D98-4920-A495-99B456539A7D}">
      <dgm:prSet/>
      <dgm:spPr/>
      <dgm:t>
        <a:bodyPr/>
        <a:lstStyle/>
        <a:p>
          <a:endParaRPr lang="en-US"/>
        </a:p>
      </dgm:t>
    </dgm:pt>
    <dgm:pt modelId="{2F0B0B50-042D-456B-A203-12542BC4BD94}">
      <dgm:prSet phldrT="[Text]" custT="1"/>
      <dgm:spPr/>
      <dgm:t>
        <a:bodyPr/>
        <a:lstStyle/>
        <a:p>
          <a:r>
            <a:rPr lang="en-US" sz="1200" dirty="0" smtClean="0">
              <a:latin typeface="Adobe Hebrew" panose="02040503050201020203" pitchFamily="18" charset="-79"/>
              <a:cs typeface="Adobe Hebrew" panose="02040503050201020203" pitchFamily="18" charset="-79"/>
            </a:rPr>
            <a:t>Invoices should be issued through the Business Office and copied to your department. </a:t>
          </a:r>
          <a:endParaRPr lang="en-US" sz="1200" dirty="0">
            <a:latin typeface="Adobe Hebrew" panose="02040503050201020203" pitchFamily="18" charset="-79"/>
            <a:cs typeface="Adobe Hebrew" panose="02040503050201020203" pitchFamily="18" charset="-79"/>
          </a:endParaRPr>
        </a:p>
      </dgm:t>
    </dgm:pt>
    <dgm:pt modelId="{E0C3C77C-55DA-4628-9319-4AB8D6F18D31}" type="parTrans" cxnId="{DB10514F-BC41-4F3B-B23B-86E3360FAEA9}">
      <dgm:prSet/>
      <dgm:spPr/>
      <dgm:t>
        <a:bodyPr/>
        <a:lstStyle/>
        <a:p>
          <a:endParaRPr lang="en-US"/>
        </a:p>
      </dgm:t>
    </dgm:pt>
    <dgm:pt modelId="{018B1759-9002-450A-875F-94CCB4C6E89C}" type="sibTrans" cxnId="{DB10514F-BC41-4F3B-B23B-86E3360FAEA9}">
      <dgm:prSet/>
      <dgm:spPr/>
      <dgm:t>
        <a:bodyPr/>
        <a:lstStyle/>
        <a:p>
          <a:endParaRPr lang="en-US"/>
        </a:p>
      </dgm:t>
    </dgm:pt>
    <dgm:pt modelId="{0E043190-B16B-495F-8057-E3DAA4306C0B}">
      <dgm:prSet phldrT="[Text]" custT="1"/>
      <dgm:spPr/>
      <dgm:t>
        <a:bodyPr/>
        <a:lstStyle/>
        <a:p>
          <a:r>
            <a:rPr lang="en-US" sz="1050" dirty="0" smtClean="0">
              <a:latin typeface="Adobe Hebrew" panose="02040503050201020203" pitchFamily="18" charset="-79"/>
              <a:cs typeface="Adobe Hebrew" panose="02040503050201020203" pitchFamily="18" charset="-79"/>
            </a:rPr>
            <a:t>Check the Remit to Address</a:t>
          </a:r>
          <a:endParaRPr lang="en-US" sz="1050" dirty="0">
            <a:latin typeface="Adobe Hebrew" panose="02040503050201020203" pitchFamily="18" charset="-79"/>
            <a:cs typeface="Adobe Hebrew" panose="02040503050201020203" pitchFamily="18" charset="-79"/>
          </a:endParaRPr>
        </a:p>
      </dgm:t>
    </dgm:pt>
    <dgm:pt modelId="{1204658C-F954-4AA1-98D1-D6A22FA49189}" type="parTrans" cxnId="{598682DD-9581-4285-9FBD-97867FCE040A}">
      <dgm:prSet/>
      <dgm:spPr/>
      <dgm:t>
        <a:bodyPr/>
        <a:lstStyle/>
        <a:p>
          <a:endParaRPr lang="en-US"/>
        </a:p>
      </dgm:t>
    </dgm:pt>
    <dgm:pt modelId="{C4471FCD-798B-487B-8ABF-412CF559C8BC}" type="sibTrans" cxnId="{598682DD-9581-4285-9FBD-97867FCE040A}">
      <dgm:prSet/>
      <dgm:spPr/>
      <dgm:t>
        <a:bodyPr/>
        <a:lstStyle/>
        <a:p>
          <a:endParaRPr lang="en-US"/>
        </a:p>
      </dgm:t>
    </dgm:pt>
    <dgm:pt modelId="{F9C88F8D-E0F0-4E4F-B6C4-C76F1254212B}">
      <dgm:prSet phldrT="[Text]" custT="1"/>
      <dgm:spPr/>
      <dgm:t>
        <a:bodyPr/>
        <a:lstStyle/>
        <a:p>
          <a:r>
            <a:rPr lang="en-US" sz="1050" dirty="0" smtClean="0">
              <a:latin typeface="Adobe Hebrew" panose="02040503050201020203" pitchFamily="18" charset="-79"/>
              <a:cs typeface="Adobe Hebrew" panose="02040503050201020203" pitchFamily="18" charset="-79"/>
            </a:rPr>
            <a:t>Fund Controller signatures </a:t>
          </a:r>
          <a:endParaRPr lang="en-US" sz="1050" dirty="0">
            <a:latin typeface="Adobe Hebrew" panose="02040503050201020203" pitchFamily="18" charset="-79"/>
            <a:cs typeface="Adobe Hebrew" panose="02040503050201020203" pitchFamily="18" charset="-79"/>
          </a:endParaRPr>
        </a:p>
      </dgm:t>
    </dgm:pt>
    <dgm:pt modelId="{59FD6F1E-2A25-45E1-A3B3-A446F693EA68}" type="parTrans" cxnId="{57304CE0-C89E-4892-B80B-F2A008FE1E48}">
      <dgm:prSet/>
      <dgm:spPr/>
      <dgm:t>
        <a:bodyPr/>
        <a:lstStyle/>
        <a:p>
          <a:endParaRPr lang="en-US"/>
        </a:p>
      </dgm:t>
    </dgm:pt>
    <dgm:pt modelId="{E21493B4-8FD7-4EA2-906A-94BDBD1F1CCA}" type="sibTrans" cxnId="{57304CE0-C89E-4892-B80B-F2A008FE1E48}">
      <dgm:prSet/>
      <dgm:spPr/>
      <dgm:t>
        <a:bodyPr/>
        <a:lstStyle/>
        <a:p>
          <a:endParaRPr lang="en-US"/>
        </a:p>
      </dgm:t>
    </dgm:pt>
    <dgm:pt modelId="{1C82620E-5FC6-42F2-BCC2-723679852B6E}">
      <dgm:prSet phldrT="[Text]" custT="1"/>
      <dgm:spPr/>
      <dgm:t>
        <a:bodyPr/>
        <a:lstStyle/>
        <a:p>
          <a:r>
            <a:rPr lang="en-US" sz="1050" dirty="0" smtClean="0">
              <a:latin typeface="Adobe Hebrew" panose="02040503050201020203" pitchFamily="18" charset="-79"/>
              <a:cs typeface="Adobe Hebrew" panose="02040503050201020203" pitchFamily="18" charset="-79"/>
            </a:rPr>
            <a:t>Hospitality Forms</a:t>
          </a:r>
          <a:endParaRPr lang="en-US" sz="1050" dirty="0">
            <a:latin typeface="Adobe Hebrew" panose="02040503050201020203" pitchFamily="18" charset="-79"/>
            <a:cs typeface="Adobe Hebrew" panose="02040503050201020203" pitchFamily="18" charset="-79"/>
          </a:endParaRPr>
        </a:p>
      </dgm:t>
    </dgm:pt>
    <dgm:pt modelId="{6E7B7C83-2A22-484D-8B18-6F93F1D44670}" type="parTrans" cxnId="{B815348B-B730-45D4-B9ED-D9676ECDCA7E}">
      <dgm:prSet/>
      <dgm:spPr/>
      <dgm:t>
        <a:bodyPr/>
        <a:lstStyle/>
        <a:p>
          <a:endParaRPr lang="en-US"/>
        </a:p>
      </dgm:t>
    </dgm:pt>
    <dgm:pt modelId="{2DF41270-F708-4066-B0AC-71C192D41D1F}" type="sibTrans" cxnId="{B815348B-B730-45D4-B9ED-D9676ECDCA7E}">
      <dgm:prSet/>
      <dgm:spPr/>
      <dgm:t>
        <a:bodyPr/>
        <a:lstStyle/>
        <a:p>
          <a:endParaRPr lang="en-US"/>
        </a:p>
      </dgm:t>
    </dgm:pt>
    <dgm:pt modelId="{31EEE5A8-1F31-48D5-8CD6-CB453BEB2BD6}">
      <dgm:prSet phldrT="[Text]" custT="1"/>
      <dgm:spPr/>
      <dgm:t>
        <a:bodyPr/>
        <a:lstStyle/>
        <a:p>
          <a:r>
            <a:rPr lang="en-US" sz="1050" dirty="0" smtClean="0">
              <a:latin typeface="Adobe Hebrew" panose="02040503050201020203" pitchFamily="18" charset="-79"/>
              <a:cs typeface="Adobe Hebrew" panose="02040503050201020203" pitchFamily="18" charset="-79"/>
            </a:rPr>
            <a:t>TA </a:t>
          </a:r>
          <a:endParaRPr lang="en-US" sz="1050" dirty="0">
            <a:latin typeface="Adobe Hebrew" panose="02040503050201020203" pitchFamily="18" charset="-79"/>
            <a:cs typeface="Adobe Hebrew" panose="02040503050201020203" pitchFamily="18" charset="-79"/>
          </a:endParaRPr>
        </a:p>
      </dgm:t>
    </dgm:pt>
    <dgm:pt modelId="{3F83D805-8EED-4108-85B6-2D308DB91952}" type="parTrans" cxnId="{01F3BD9E-9782-4571-ADE0-8FA32BE81166}">
      <dgm:prSet/>
      <dgm:spPr/>
      <dgm:t>
        <a:bodyPr/>
        <a:lstStyle/>
        <a:p>
          <a:endParaRPr lang="en-US"/>
        </a:p>
      </dgm:t>
    </dgm:pt>
    <dgm:pt modelId="{CB096283-7600-43EA-A36F-76924767B698}" type="sibTrans" cxnId="{01F3BD9E-9782-4571-ADE0-8FA32BE81166}">
      <dgm:prSet/>
      <dgm:spPr/>
      <dgm:t>
        <a:bodyPr/>
        <a:lstStyle/>
        <a:p>
          <a:endParaRPr lang="en-US"/>
        </a:p>
      </dgm:t>
    </dgm:pt>
    <dgm:pt modelId="{0C0C25AB-AF95-4035-A130-CC8D7DBFE329}">
      <dgm:prSet phldrT="[Text]" custT="1"/>
      <dgm:spPr/>
      <dgm:t>
        <a:bodyPr/>
        <a:lstStyle/>
        <a:p>
          <a:r>
            <a:rPr lang="en-US" sz="1050" dirty="0" smtClean="0">
              <a:latin typeface="Adobe Hebrew" panose="02040503050201020203" pitchFamily="18" charset="-79"/>
              <a:cs typeface="Adobe Hebrew" panose="02040503050201020203" pitchFamily="18" charset="-79"/>
            </a:rPr>
            <a:t>Receipts</a:t>
          </a:r>
          <a:endParaRPr lang="en-US" sz="1050" dirty="0">
            <a:latin typeface="Adobe Hebrew" panose="02040503050201020203" pitchFamily="18" charset="-79"/>
            <a:cs typeface="Adobe Hebrew" panose="02040503050201020203" pitchFamily="18" charset="-79"/>
          </a:endParaRPr>
        </a:p>
      </dgm:t>
    </dgm:pt>
    <dgm:pt modelId="{AF7FE693-4127-4891-AEF8-E23B382A0834}" type="parTrans" cxnId="{8650182D-6113-479C-B516-51B2F8E9E05A}">
      <dgm:prSet/>
      <dgm:spPr/>
      <dgm:t>
        <a:bodyPr/>
        <a:lstStyle/>
        <a:p>
          <a:endParaRPr lang="en-US"/>
        </a:p>
      </dgm:t>
    </dgm:pt>
    <dgm:pt modelId="{A5B26F2F-ABF3-4F52-BCF3-C1D896B196F8}" type="sibTrans" cxnId="{8650182D-6113-479C-B516-51B2F8E9E05A}">
      <dgm:prSet/>
      <dgm:spPr/>
      <dgm:t>
        <a:bodyPr/>
        <a:lstStyle/>
        <a:p>
          <a:endParaRPr lang="en-US"/>
        </a:p>
      </dgm:t>
    </dgm:pt>
    <dgm:pt modelId="{57916E81-4845-408D-AFA1-AB6246E3A82D}">
      <dgm:prSet phldrT="[Text]" custT="1"/>
      <dgm:spPr/>
      <dgm:t>
        <a:bodyPr/>
        <a:lstStyle/>
        <a:p>
          <a:r>
            <a:rPr lang="en-US" sz="1050" dirty="0" smtClean="0">
              <a:latin typeface="Adobe Hebrew" panose="02040503050201020203" pitchFamily="18" charset="-79"/>
              <a:cs typeface="Adobe Hebrew" panose="02040503050201020203" pitchFamily="18" charset="-79"/>
            </a:rPr>
            <a:t>W9 if required </a:t>
          </a:r>
          <a:endParaRPr lang="en-US" sz="1050" dirty="0">
            <a:latin typeface="Adobe Hebrew" panose="02040503050201020203" pitchFamily="18" charset="-79"/>
            <a:cs typeface="Adobe Hebrew" panose="02040503050201020203" pitchFamily="18" charset="-79"/>
          </a:endParaRPr>
        </a:p>
      </dgm:t>
    </dgm:pt>
    <dgm:pt modelId="{B6312FAD-94B3-4E63-9AC7-A06493CCDA2A}" type="parTrans" cxnId="{0ADCC1A8-542C-48E3-87AA-455124E7B75B}">
      <dgm:prSet/>
      <dgm:spPr/>
      <dgm:t>
        <a:bodyPr/>
        <a:lstStyle/>
        <a:p>
          <a:endParaRPr lang="en-US"/>
        </a:p>
      </dgm:t>
    </dgm:pt>
    <dgm:pt modelId="{AD048958-D0DF-46E2-9AB9-77345CD17EA2}" type="sibTrans" cxnId="{0ADCC1A8-542C-48E3-87AA-455124E7B75B}">
      <dgm:prSet/>
      <dgm:spPr/>
      <dgm:t>
        <a:bodyPr/>
        <a:lstStyle/>
        <a:p>
          <a:endParaRPr lang="en-US"/>
        </a:p>
      </dgm:t>
    </dgm:pt>
    <dgm:pt modelId="{C8B27EC1-4A19-48C7-9DD4-39EDFE977993}" type="pres">
      <dgm:prSet presAssocID="{05155FAC-B68F-4208-B00C-EA2F3A9C80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DB83C-55B8-4AD1-B8A8-D0B26A1757F2}" type="pres">
      <dgm:prSet presAssocID="{05155FAC-B68F-4208-B00C-EA2F3A9C8047}" presName="tSp" presStyleCnt="0"/>
      <dgm:spPr/>
    </dgm:pt>
    <dgm:pt modelId="{03233263-0585-455E-AD0F-75B65F993C20}" type="pres">
      <dgm:prSet presAssocID="{05155FAC-B68F-4208-B00C-EA2F3A9C8047}" presName="bSp" presStyleCnt="0"/>
      <dgm:spPr/>
    </dgm:pt>
    <dgm:pt modelId="{9E5E5BA8-19C7-4655-87BF-15E798630D2F}" type="pres">
      <dgm:prSet presAssocID="{05155FAC-B68F-4208-B00C-EA2F3A9C8047}" presName="process" presStyleCnt="0"/>
      <dgm:spPr/>
    </dgm:pt>
    <dgm:pt modelId="{04A65403-BB5B-4C44-87CB-AE512A968458}" type="pres">
      <dgm:prSet presAssocID="{6B5DFA4F-CA58-4451-B6CD-D062BD3CADED}" presName="composite1" presStyleCnt="0"/>
      <dgm:spPr/>
    </dgm:pt>
    <dgm:pt modelId="{A71A2395-B99C-465E-A0CB-F89D1B4931CD}" type="pres">
      <dgm:prSet presAssocID="{6B5DFA4F-CA58-4451-B6CD-D062BD3CADED}" presName="dummyNode1" presStyleLbl="node1" presStyleIdx="0" presStyleCnt="7"/>
      <dgm:spPr/>
    </dgm:pt>
    <dgm:pt modelId="{472FEE02-5B66-48D4-A578-228BAC1B9773}" type="pres">
      <dgm:prSet presAssocID="{6B5DFA4F-CA58-4451-B6CD-D062BD3CADED}" presName="childNode1" presStyleLbl="bgAcc1" presStyleIdx="0" presStyleCnt="7" custScaleX="125196" custScaleY="147064" custLinFactNeighborX="4081" custLinFactNeighborY="2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86E543-F4E5-4AA1-B778-181C205BDACA}" type="pres">
      <dgm:prSet presAssocID="{6B5DFA4F-CA58-4451-B6CD-D062BD3CADED}" presName="childNode1tx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58FAF-9004-4054-9215-E1B7CECF9726}" type="pres">
      <dgm:prSet presAssocID="{6B5DFA4F-CA58-4451-B6CD-D062BD3CADED}" presName="parentNode1" presStyleLbl="node1" presStyleIdx="0" presStyleCnt="7" custLinFactNeighborX="-5556" custLinFactNeighborY="415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7835D-7036-48CD-B25D-4B3660930455}" type="pres">
      <dgm:prSet presAssocID="{6B5DFA4F-CA58-4451-B6CD-D062BD3CADED}" presName="connSite1" presStyleCnt="0"/>
      <dgm:spPr/>
    </dgm:pt>
    <dgm:pt modelId="{F9F71150-9432-44BD-B0B0-B0883DF0323C}" type="pres">
      <dgm:prSet presAssocID="{643E3B80-85F5-403C-B797-2B01A53D360D}" presName="Name9" presStyleLbl="sibTrans2D1" presStyleIdx="0" presStyleCnt="6"/>
      <dgm:spPr/>
      <dgm:t>
        <a:bodyPr/>
        <a:lstStyle/>
        <a:p>
          <a:endParaRPr lang="en-US"/>
        </a:p>
      </dgm:t>
    </dgm:pt>
    <dgm:pt modelId="{8AB1F27B-4972-49EA-A35B-D2342FE75A40}" type="pres">
      <dgm:prSet presAssocID="{4C3A4771-C55F-4B2B-AD16-30148541915B}" presName="composite2" presStyleCnt="0"/>
      <dgm:spPr/>
    </dgm:pt>
    <dgm:pt modelId="{F2545A47-0CEF-4088-92A7-494E0519AB01}" type="pres">
      <dgm:prSet presAssocID="{4C3A4771-C55F-4B2B-AD16-30148541915B}" presName="dummyNode2" presStyleLbl="node1" presStyleIdx="0" presStyleCnt="7"/>
      <dgm:spPr/>
    </dgm:pt>
    <dgm:pt modelId="{8ECAAA59-512C-4CC0-B8C2-B367D2FB2ABB}" type="pres">
      <dgm:prSet presAssocID="{4C3A4771-C55F-4B2B-AD16-30148541915B}" presName="childNode2" presStyleLbl="bgAcc1" presStyleIdx="1" presStyleCnt="7" custScaleX="115844" custScaleY="114448" custLinFactNeighborX="9298" custLinFactNeighborY="2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843F7-2483-4EB7-93A1-482D89B841AE}" type="pres">
      <dgm:prSet presAssocID="{4C3A4771-C55F-4B2B-AD16-30148541915B}" presName="childNode2tx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60741-544B-4D5F-8A28-7B48B7B00105}" type="pres">
      <dgm:prSet presAssocID="{4C3A4771-C55F-4B2B-AD16-30148541915B}" presName="parentNode2" presStyleLbl="node1" presStyleIdx="1" presStyleCnt="7" custLinFactNeighborY="-102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3D446-FA2F-48E0-A0FD-CC86E2FBF2D8}" type="pres">
      <dgm:prSet presAssocID="{4C3A4771-C55F-4B2B-AD16-30148541915B}" presName="connSite2" presStyleCnt="0"/>
      <dgm:spPr/>
    </dgm:pt>
    <dgm:pt modelId="{1751536E-829F-493F-AF05-2D54CC0DC659}" type="pres">
      <dgm:prSet presAssocID="{FDD64D28-85C9-4FF0-9881-A69544293846}" presName="Name18" presStyleLbl="sibTrans2D1" presStyleIdx="1" presStyleCnt="6"/>
      <dgm:spPr/>
      <dgm:t>
        <a:bodyPr/>
        <a:lstStyle/>
        <a:p>
          <a:endParaRPr lang="en-US"/>
        </a:p>
      </dgm:t>
    </dgm:pt>
    <dgm:pt modelId="{A8C10DC9-9334-4AC8-8335-782DF096E8BD}" type="pres">
      <dgm:prSet presAssocID="{C1CA4272-3519-412F-BE59-5C6B13458DFE}" presName="composite1" presStyleCnt="0"/>
      <dgm:spPr/>
    </dgm:pt>
    <dgm:pt modelId="{B3C1810D-1B4E-4E32-AF38-D22FD8499EDB}" type="pres">
      <dgm:prSet presAssocID="{C1CA4272-3519-412F-BE59-5C6B13458DFE}" presName="dummyNode1" presStyleLbl="node1" presStyleIdx="1" presStyleCnt="7"/>
      <dgm:spPr/>
    </dgm:pt>
    <dgm:pt modelId="{7A4B9631-C9ED-4732-B4ED-F7F7460E2931}" type="pres">
      <dgm:prSet presAssocID="{C1CA4272-3519-412F-BE59-5C6B13458DFE}" presName="childNode1" presStyleLbl="bgAcc1" presStyleIdx="2" presStyleCnt="7" custScaleX="111994" custScaleY="111059" custLinFactNeighborX="4404" custLinFactNeighborY="-16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968A6-1061-46BA-B3EB-1BA67739D267}" type="pres">
      <dgm:prSet presAssocID="{C1CA4272-3519-412F-BE59-5C6B13458DFE}" presName="childNode1tx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50456-5B13-4800-9BB6-4330F1F48E18}" type="pres">
      <dgm:prSet presAssocID="{C1CA4272-3519-412F-BE59-5C6B13458DFE}" presName="parentNode1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BE443-EA8A-4C04-82C8-9E827E6BC66A}" type="pres">
      <dgm:prSet presAssocID="{C1CA4272-3519-412F-BE59-5C6B13458DFE}" presName="connSite1" presStyleCnt="0"/>
      <dgm:spPr/>
    </dgm:pt>
    <dgm:pt modelId="{E98991A1-B891-42F7-9336-12EF28C5345B}" type="pres">
      <dgm:prSet presAssocID="{16E23FC8-306D-404D-9271-97818938635E}" presName="Name9" presStyleLbl="sibTrans2D1" presStyleIdx="2" presStyleCnt="6"/>
      <dgm:spPr/>
      <dgm:t>
        <a:bodyPr/>
        <a:lstStyle/>
        <a:p>
          <a:endParaRPr lang="en-US"/>
        </a:p>
      </dgm:t>
    </dgm:pt>
    <dgm:pt modelId="{F332AA89-852E-4048-B134-904CBF4056A8}" type="pres">
      <dgm:prSet presAssocID="{AE29D9FF-1E84-4304-B2FA-68B9F818F206}" presName="composite2" presStyleCnt="0"/>
      <dgm:spPr/>
    </dgm:pt>
    <dgm:pt modelId="{74988BA0-1DD0-42F8-B731-1782085FEDD8}" type="pres">
      <dgm:prSet presAssocID="{AE29D9FF-1E84-4304-B2FA-68B9F818F206}" presName="dummyNode2" presStyleLbl="node1" presStyleIdx="2" presStyleCnt="7"/>
      <dgm:spPr/>
    </dgm:pt>
    <dgm:pt modelId="{D3EF92A7-1652-42CC-9F0F-39ED245640C6}" type="pres">
      <dgm:prSet presAssocID="{AE29D9FF-1E84-4304-B2FA-68B9F818F206}" presName="childNode2" presStyleLbl="bgAcc1" presStyleIdx="3" presStyleCnt="7" custScaleX="116734" custScaleY="129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FFA30-2386-423E-98D4-26FF481FFFDB}" type="pres">
      <dgm:prSet presAssocID="{AE29D9FF-1E84-4304-B2FA-68B9F818F206}" presName="childNode2tx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1397A-AD88-43CF-A7D9-E51E93FD2814}" type="pres">
      <dgm:prSet presAssocID="{AE29D9FF-1E84-4304-B2FA-68B9F818F206}" presName="parentNode2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E2EC9-FE11-47F4-A343-A60FD2C18F90}" type="pres">
      <dgm:prSet presAssocID="{AE29D9FF-1E84-4304-B2FA-68B9F818F206}" presName="connSite2" presStyleCnt="0"/>
      <dgm:spPr/>
    </dgm:pt>
    <dgm:pt modelId="{0C0952E2-6274-49A0-ABD5-83D3819BF8C0}" type="pres">
      <dgm:prSet presAssocID="{7E0BC5D3-8EA8-49B9-8AAC-085890E2F27A}" presName="Name18" presStyleLbl="sibTrans2D1" presStyleIdx="3" presStyleCnt="6"/>
      <dgm:spPr/>
      <dgm:t>
        <a:bodyPr/>
        <a:lstStyle/>
        <a:p>
          <a:endParaRPr lang="en-US"/>
        </a:p>
      </dgm:t>
    </dgm:pt>
    <dgm:pt modelId="{08DFCE10-30DC-4AA2-AF20-1F3C02E7CB25}" type="pres">
      <dgm:prSet presAssocID="{D26E247A-7182-4646-A1AB-90BD5ED6A28C}" presName="composite1" presStyleCnt="0"/>
      <dgm:spPr/>
    </dgm:pt>
    <dgm:pt modelId="{9960981C-2E56-4E63-9A66-0705F8C8727C}" type="pres">
      <dgm:prSet presAssocID="{D26E247A-7182-4646-A1AB-90BD5ED6A28C}" presName="dummyNode1" presStyleLbl="node1" presStyleIdx="3" presStyleCnt="7"/>
      <dgm:spPr/>
    </dgm:pt>
    <dgm:pt modelId="{8C27F7BD-67DA-48FF-A05E-38873E83146A}" type="pres">
      <dgm:prSet presAssocID="{D26E247A-7182-4646-A1AB-90BD5ED6A28C}" presName="childNode1" presStyleLbl="bgAcc1" presStyleIdx="4" presStyleCnt="7" custScaleX="145114" custScaleY="148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2E3BC-E629-4390-9A42-411363085988}" type="pres">
      <dgm:prSet presAssocID="{D26E247A-7182-4646-A1AB-90BD5ED6A28C}" presName="childNode1tx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5371B-A9D0-40DD-B506-0D2CB26A1662}" type="pres">
      <dgm:prSet presAssocID="{D26E247A-7182-4646-A1AB-90BD5ED6A28C}" presName="parentNode1" presStyleLbl="node1" presStyleIdx="4" presStyleCnt="7" custLinFactNeighborX="1370" custLinFactNeighborY="482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4E417-6782-4C8A-9593-122B7BEBFE5F}" type="pres">
      <dgm:prSet presAssocID="{D26E247A-7182-4646-A1AB-90BD5ED6A28C}" presName="connSite1" presStyleCnt="0"/>
      <dgm:spPr/>
    </dgm:pt>
    <dgm:pt modelId="{0AA8F47C-7E25-4911-B0BD-8C30C29720E7}" type="pres">
      <dgm:prSet presAssocID="{9ADB9B26-C190-40D5-9ADA-A7BB95057CD3}" presName="Name9" presStyleLbl="sibTrans2D1" presStyleIdx="4" presStyleCnt="6"/>
      <dgm:spPr/>
      <dgm:t>
        <a:bodyPr/>
        <a:lstStyle/>
        <a:p>
          <a:endParaRPr lang="en-US"/>
        </a:p>
      </dgm:t>
    </dgm:pt>
    <dgm:pt modelId="{4B35C6FF-5817-4216-AA0F-053319D97671}" type="pres">
      <dgm:prSet presAssocID="{2A1D74CA-2994-4BEA-9F3F-5E17244AD0EA}" presName="composite2" presStyleCnt="0"/>
      <dgm:spPr/>
    </dgm:pt>
    <dgm:pt modelId="{4A51AFD4-E3C5-4D04-A7A1-C8EAAA503DC8}" type="pres">
      <dgm:prSet presAssocID="{2A1D74CA-2994-4BEA-9F3F-5E17244AD0EA}" presName="dummyNode2" presStyleLbl="node1" presStyleIdx="4" presStyleCnt="7"/>
      <dgm:spPr/>
    </dgm:pt>
    <dgm:pt modelId="{64B24F87-CB1A-459F-BF2E-C6B765B29E7F}" type="pres">
      <dgm:prSet presAssocID="{2A1D74CA-2994-4BEA-9F3F-5E17244AD0EA}" presName="childNode2" presStyleLbl="bgAcc1" presStyleIdx="5" presStyleCnt="7" custScaleX="126589" custScaleY="135770" custLinFactNeighborX="4643" custLinFactNeighborY="17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CEF04-F4BA-4E07-B38D-7C3F21A98989}" type="pres">
      <dgm:prSet presAssocID="{2A1D74CA-2994-4BEA-9F3F-5E17244AD0EA}" presName="childNode2tx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59B2D-EC5A-49E9-A611-810347A9DAC2}" type="pres">
      <dgm:prSet presAssocID="{2A1D74CA-2994-4BEA-9F3F-5E17244AD0EA}" presName="parentNode2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E4772-7B20-4EF9-ABCA-398E3D71E090}" type="pres">
      <dgm:prSet presAssocID="{2A1D74CA-2994-4BEA-9F3F-5E17244AD0EA}" presName="connSite2" presStyleCnt="0"/>
      <dgm:spPr/>
    </dgm:pt>
    <dgm:pt modelId="{6F645513-27E4-4C78-9C00-A91278523B58}" type="pres">
      <dgm:prSet presAssocID="{4F4789B1-72B9-4990-AD59-72E4A3477079}" presName="Name18" presStyleLbl="sibTrans2D1" presStyleIdx="5" presStyleCnt="6"/>
      <dgm:spPr/>
      <dgm:t>
        <a:bodyPr/>
        <a:lstStyle/>
        <a:p>
          <a:endParaRPr lang="en-US"/>
        </a:p>
      </dgm:t>
    </dgm:pt>
    <dgm:pt modelId="{D74DD63A-4D98-4885-985E-E9EECB40C336}" type="pres">
      <dgm:prSet presAssocID="{4ABEC90F-A440-4389-9087-46399B9556C3}" presName="composite1" presStyleCnt="0"/>
      <dgm:spPr/>
    </dgm:pt>
    <dgm:pt modelId="{F0D43CDD-2017-4883-A7D1-3B734A9C1CBF}" type="pres">
      <dgm:prSet presAssocID="{4ABEC90F-A440-4389-9087-46399B9556C3}" presName="dummyNode1" presStyleLbl="node1" presStyleIdx="5" presStyleCnt="7"/>
      <dgm:spPr/>
    </dgm:pt>
    <dgm:pt modelId="{3D21F691-0AC1-4AAF-A3A9-5773A89113DF}" type="pres">
      <dgm:prSet presAssocID="{4ABEC90F-A440-4389-9087-46399B9556C3}" presName="childNode1" presStyleLbl="bgAcc1" presStyleIdx="6" presStyleCnt="7" custScaleX="119322" custScaleY="119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F80BA-348E-47D2-9587-F4D97CC40653}" type="pres">
      <dgm:prSet presAssocID="{4ABEC90F-A440-4389-9087-46399B9556C3}" presName="childNode1tx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388C8C-2EC7-40E9-BB07-D14A07167D6B}" type="pres">
      <dgm:prSet presAssocID="{4ABEC90F-A440-4389-9087-46399B9556C3}" presName="parentNode1" presStyleLbl="node1" presStyleIdx="6" presStyleCnt="7" custLinFactNeighborX="-6908" custLinFactNeighborY="368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5288A-FD47-4C27-A31A-8131814E78C2}" type="pres">
      <dgm:prSet presAssocID="{4ABEC90F-A440-4389-9087-46399B9556C3}" presName="connSite1" presStyleCnt="0"/>
      <dgm:spPr/>
    </dgm:pt>
  </dgm:ptLst>
  <dgm:cxnLst>
    <dgm:cxn modelId="{B9273829-070F-4E27-A224-F7206E0CE01B}" type="presOf" srcId="{0E043190-B16B-495F-8057-E3DAA4306C0B}" destId="{64B24F87-CB1A-459F-BF2E-C6B765B29E7F}" srcOrd="0" destOrd="0" presId="urn:microsoft.com/office/officeart/2005/8/layout/hProcess4"/>
    <dgm:cxn modelId="{F680A5E0-85FB-4352-A6EE-5DABD5ED930D}" type="presOf" srcId="{4F4789B1-72B9-4990-AD59-72E4A3477079}" destId="{6F645513-27E4-4C78-9C00-A91278523B58}" srcOrd="0" destOrd="0" presId="urn:microsoft.com/office/officeart/2005/8/layout/hProcess4"/>
    <dgm:cxn modelId="{E2E2AF08-32AE-42AB-A9C1-17BBCA5D59D7}" type="presOf" srcId="{D26E247A-7182-4646-A1AB-90BD5ED6A28C}" destId="{DD55371B-A9D0-40DD-B506-0D2CB26A1662}" srcOrd="0" destOrd="0" presId="urn:microsoft.com/office/officeart/2005/8/layout/hProcess4"/>
    <dgm:cxn modelId="{7DC8EBAF-F531-48AB-883F-3010BAD92F70}" srcId="{05155FAC-B68F-4208-B00C-EA2F3A9C8047}" destId="{2A1D74CA-2994-4BEA-9F3F-5E17244AD0EA}" srcOrd="5" destOrd="0" parTransId="{9C0CB002-E07F-4DC2-975E-5ACC8F299883}" sibTransId="{4F4789B1-72B9-4990-AD59-72E4A3477079}"/>
    <dgm:cxn modelId="{01F3BD9E-9782-4571-ADE0-8FA32BE81166}" srcId="{4ABEC90F-A440-4389-9087-46399B9556C3}" destId="{31EEE5A8-1F31-48D5-8CD6-CB453BEB2BD6}" srcOrd="2" destOrd="0" parTransId="{3F83D805-8EED-4108-85B6-2D308DB91952}" sibTransId="{CB096283-7600-43EA-A36F-76924767B698}"/>
    <dgm:cxn modelId="{6A35883D-5F34-46DE-A1E8-1A5D72156FE8}" type="presOf" srcId="{2A1D74CA-2994-4BEA-9F3F-5E17244AD0EA}" destId="{FAC59B2D-EC5A-49E9-A611-810347A9DAC2}" srcOrd="0" destOrd="0" presId="urn:microsoft.com/office/officeart/2005/8/layout/hProcess4"/>
    <dgm:cxn modelId="{F6BC6BA7-3DA0-492D-9149-C590B0E88EA3}" type="presOf" srcId="{57916E81-4845-408D-AFA1-AB6246E3A82D}" destId="{3D21F691-0AC1-4AAF-A3A9-5773A89113DF}" srcOrd="0" destOrd="4" presId="urn:microsoft.com/office/officeart/2005/8/layout/hProcess4"/>
    <dgm:cxn modelId="{0ADCC1A8-542C-48E3-87AA-455124E7B75B}" srcId="{4ABEC90F-A440-4389-9087-46399B9556C3}" destId="{57916E81-4845-408D-AFA1-AB6246E3A82D}" srcOrd="4" destOrd="0" parTransId="{B6312FAD-94B3-4E63-9AC7-A06493CCDA2A}" sibTransId="{AD048958-D0DF-46E2-9AB9-77345CD17EA2}"/>
    <dgm:cxn modelId="{8DDD45B0-8134-4C37-B6CB-3FC26257B83E}" srcId="{05155FAC-B68F-4208-B00C-EA2F3A9C8047}" destId="{D26E247A-7182-4646-A1AB-90BD5ED6A28C}" srcOrd="4" destOrd="0" parTransId="{AC86AD25-594F-4CA5-AFB8-A0D159662117}" sibTransId="{9ADB9B26-C190-40D5-9ADA-A7BB95057CD3}"/>
    <dgm:cxn modelId="{9801964A-2E71-42D1-BF6B-A28F8027071D}" type="presOf" srcId="{C1A6A22F-9FAF-40EF-8BD7-729B6E88EA2D}" destId="{0B3968A6-1061-46BA-B3EB-1BA67739D267}" srcOrd="1" destOrd="0" presId="urn:microsoft.com/office/officeart/2005/8/layout/hProcess4"/>
    <dgm:cxn modelId="{1A0C6B4D-1D98-4920-A495-99B456539A7D}" srcId="{AE29D9FF-1E84-4304-B2FA-68B9F818F206}" destId="{DD088E18-D740-4E26-8E99-59AB5575092A}" srcOrd="0" destOrd="0" parTransId="{5CCCC319-5577-41E7-A19B-CFCD655C0F0F}" sibTransId="{F794BA58-365F-49EB-AEDE-37C9393605B1}"/>
    <dgm:cxn modelId="{E133D002-C9AA-476D-8ED8-51091E254B04}" srcId="{05155FAC-B68F-4208-B00C-EA2F3A9C8047}" destId="{4ABEC90F-A440-4389-9087-46399B9556C3}" srcOrd="6" destOrd="0" parTransId="{06635D82-C0EA-4DAE-BA99-BEC43B3BA526}" sibTransId="{33A6B807-3F95-4027-B29F-3F9B9053C47D}"/>
    <dgm:cxn modelId="{20C02A97-418C-4D91-B586-F0218D10EC1D}" type="presOf" srcId="{F9C88F8D-E0F0-4E4F-B6C4-C76F1254212B}" destId="{F4CCEF04-F4BA-4E07-B38D-7C3F21A98989}" srcOrd="1" destOrd="1" presId="urn:microsoft.com/office/officeart/2005/8/layout/hProcess4"/>
    <dgm:cxn modelId="{B815348B-B730-45D4-B9ED-D9676ECDCA7E}" srcId="{4ABEC90F-A440-4389-9087-46399B9556C3}" destId="{1C82620E-5FC6-42F2-BCC2-723679852B6E}" srcOrd="1" destOrd="0" parTransId="{6E7B7C83-2A22-484D-8B18-6F93F1D44670}" sibTransId="{2DF41270-F708-4066-B0AC-71C192D41D1F}"/>
    <dgm:cxn modelId="{FD883736-81BD-48B4-8ABC-F8D4577722CB}" type="presOf" srcId="{4C3A4771-C55F-4B2B-AD16-30148541915B}" destId="{21060741-544B-4D5F-8A28-7B48B7B00105}" srcOrd="0" destOrd="0" presId="urn:microsoft.com/office/officeart/2005/8/layout/hProcess4"/>
    <dgm:cxn modelId="{5A4F5CA5-86DF-48C3-85F9-696D23F755D9}" srcId="{4ABEC90F-A440-4389-9087-46399B9556C3}" destId="{1BF808F3-5626-49EF-AF0E-D53DF978E896}" srcOrd="0" destOrd="0" parTransId="{15315CD3-FBAD-4438-994E-14343984BFB0}" sibTransId="{5296B705-DA1E-4FA5-A07A-08F05C56E9D2}"/>
    <dgm:cxn modelId="{92BCC866-55A5-40BC-8BA9-87229F9BE102}" type="presOf" srcId="{0C0C25AB-AF95-4035-A130-CC8D7DBFE329}" destId="{3D21F691-0AC1-4AAF-A3A9-5773A89113DF}" srcOrd="0" destOrd="3" presId="urn:microsoft.com/office/officeart/2005/8/layout/hProcess4"/>
    <dgm:cxn modelId="{59BB30FC-2FC5-42C0-92AE-047396A498B0}" type="presOf" srcId="{2F0B0B50-042D-456B-A203-12542BC4BD94}" destId="{6D92E3BC-E629-4390-9A42-411363085988}" srcOrd="1" destOrd="0" presId="urn:microsoft.com/office/officeart/2005/8/layout/hProcess4"/>
    <dgm:cxn modelId="{83323ECC-3339-422C-8AE3-998E616E63FA}" type="presOf" srcId="{16E23FC8-306D-404D-9271-97818938635E}" destId="{E98991A1-B891-42F7-9336-12EF28C5345B}" srcOrd="0" destOrd="0" presId="urn:microsoft.com/office/officeart/2005/8/layout/hProcess4"/>
    <dgm:cxn modelId="{E38B4F8C-02A2-49FC-94C8-D47FCED10917}" type="presOf" srcId="{7E0BC5D3-8EA8-49B9-8AAC-085890E2F27A}" destId="{0C0952E2-6274-49A0-ABD5-83D3819BF8C0}" srcOrd="0" destOrd="0" presId="urn:microsoft.com/office/officeart/2005/8/layout/hProcess4"/>
    <dgm:cxn modelId="{8650182D-6113-479C-B516-51B2F8E9E05A}" srcId="{4ABEC90F-A440-4389-9087-46399B9556C3}" destId="{0C0C25AB-AF95-4035-A130-CC8D7DBFE329}" srcOrd="3" destOrd="0" parTransId="{AF7FE693-4127-4891-AEF8-E23B382A0834}" sibTransId="{A5B26F2F-ABF3-4F52-BCF3-C1D896B196F8}"/>
    <dgm:cxn modelId="{E8027EA9-A113-4679-BA2F-278B5A3F28ED}" type="presOf" srcId="{C1CA4272-3519-412F-BE59-5C6B13458DFE}" destId="{3D350456-5B13-4800-9BB6-4330F1F48E18}" srcOrd="0" destOrd="0" presId="urn:microsoft.com/office/officeart/2005/8/layout/hProcess4"/>
    <dgm:cxn modelId="{598682DD-9581-4285-9FBD-97867FCE040A}" srcId="{2A1D74CA-2994-4BEA-9F3F-5E17244AD0EA}" destId="{0E043190-B16B-495F-8057-E3DAA4306C0B}" srcOrd="0" destOrd="0" parTransId="{1204658C-F954-4AA1-98D1-D6A22FA49189}" sibTransId="{C4471FCD-798B-487B-8ABF-412CF559C8BC}"/>
    <dgm:cxn modelId="{8B65B4F3-9144-4907-99AD-EF7FFC75926B}" srcId="{C1CA4272-3519-412F-BE59-5C6B13458DFE}" destId="{C1A6A22F-9FAF-40EF-8BD7-729B6E88EA2D}" srcOrd="0" destOrd="0" parTransId="{48F737BA-FD63-434A-9DE7-5E83692790D9}" sibTransId="{16FA83FD-EF4B-4BFB-A3C6-A8C7B832D6A5}"/>
    <dgm:cxn modelId="{51CDEC90-C34D-45AE-9A69-FB1413FC7E10}" type="presOf" srcId="{1BF808F3-5626-49EF-AF0E-D53DF978E896}" destId="{3D21F691-0AC1-4AAF-A3A9-5773A89113DF}" srcOrd="0" destOrd="0" presId="urn:microsoft.com/office/officeart/2005/8/layout/hProcess4"/>
    <dgm:cxn modelId="{21AA2D97-23B0-41F3-8ADE-71055005D4FA}" srcId="{05155FAC-B68F-4208-B00C-EA2F3A9C8047}" destId="{6B5DFA4F-CA58-4451-B6CD-D062BD3CADED}" srcOrd="0" destOrd="0" parTransId="{098D57E1-0437-4EC0-A947-22B338A00CEC}" sibTransId="{643E3B80-85F5-403C-B797-2B01A53D360D}"/>
    <dgm:cxn modelId="{50395BAE-9C0E-480E-B89E-D2F9A3F11617}" type="presOf" srcId="{57916E81-4845-408D-AFA1-AB6246E3A82D}" destId="{594F80BA-348E-47D2-9587-F4D97CC40653}" srcOrd="1" destOrd="4" presId="urn:microsoft.com/office/officeart/2005/8/layout/hProcess4"/>
    <dgm:cxn modelId="{41F94BF4-D39C-40DC-B11F-6B20AEDDE965}" type="presOf" srcId="{1C82620E-5FC6-42F2-BCC2-723679852B6E}" destId="{594F80BA-348E-47D2-9587-F4D97CC40653}" srcOrd="1" destOrd="1" presId="urn:microsoft.com/office/officeart/2005/8/layout/hProcess4"/>
    <dgm:cxn modelId="{74DF056D-700E-4367-B16B-60866ECA54F9}" type="presOf" srcId="{6B5DFA4F-CA58-4451-B6CD-D062BD3CADED}" destId="{35158FAF-9004-4054-9215-E1B7CECF9726}" srcOrd="0" destOrd="0" presId="urn:microsoft.com/office/officeart/2005/8/layout/hProcess4"/>
    <dgm:cxn modelId="{B7DBE15D-E3E5-4057-BCF3-592DEFE3465C}" type="presOf" srcId="{31EEE5A8-1F31-48D5-8CD6-CB453BEB2BD6}" destId="{594F80BA-348E-47D2-9587-F4D97CC40653}" srcOrd="1" destOrd="2" presId="urn:microsoft.com/office/officeart/2005/8/layout/hProcess4"/>
    <dgm:cxn modelId="{DC3B2B7F-811E-49C6-B5DE-E2A59F10ACBE}" type="presOf" srcId="{FDD64D28-85C9-4FF0-9881-A69544293846}" destId="{1751536E-829F-493F-AF05-2D54CC0DC659}" srcOrd="0" destOrd="0" presId="urn:microsoft.com/office/officeart/2005/8/layout/hProcess4"/>
    <dgm:cxn modelId="{342EE531-D46E-495D-8053-4CF34466168C}" srcId="{6B5DFA4F-CA58-4451-B6CD-D062BD3CADED}" destId="{F90379CF-795B-41BB-8816-1DEFA0FB354D}" srcOrd="0" destOrd="0" parTransId="{9E7AA8F9-FB90-4CAA-A5E7-17750713E92E}" sibTransId="{225D757E-1212-46B2-8940-1D88FF8E07E8}"/>
    <dgm:cxn modelId="{3FFD6A7C-9292-46CB-90F6-1659B784FC0C}" type="presOf" srcId="{DD088E18-D740-4E26-8E99-59AB5575092A}" destId="{C60FFA30-2386-423E-98D4-26FF481FFFDB}" srcOrd="1" destOrd="0" presId="urn:microsoft.com/office/officeart/2005/8/layout/hProcess4"/>
    <dgm:cxn modelId="{D0BFADDA-F81A-4DD1-A874-0F4EF32A89DC}" type="presOf" srcId="{05155FAC-B68F-4208-B00C-EA2F3A9C8047}" destId="{C8B27EC1-4A19-48C7-9DD4-39EDFE977993}" srcOrd="0" destOrd="0" presId="urn:microsoft.com/office/officeart/2005/8/layout/hProcess4"/>
    <dgm:cxn modelId="{CE23232C-238C-464F-9789-433A2119632F}" type="presOf" srcId="{0C0C25AB-AF95-4035-A130-CC8D7DBFE329}" destId="{594F80BA-348E-47D2-9587-F4D97CC40653}" srcOrd="1" destOrd="3" presId="urn:microsoft.com/office/officeart/2005/8/layout/hProcess4"/>
    <dgm:cxn modelId="{8B95EFA8-10FB-4F2E-9F99-039E5AAE9813}" type="presOf" srcId="{9ADB9B26-C190-40D5-9ADA-A7BB95057CD3}" destId="{0AA8F47C-7E25-4911-B0BD-8C30C29720E7}" srcOrd="0" destOrd="0" presId="urn:microsoft.com/office/officeart/2005/8/layout/hProcess4"/>
    <dgm:cxn modelId="{2AFF4DBF-DE91-4118-B5F6-9396799C415B}" type="presOf" srcId="{0E043190-B16B-495F-8057-E3DAA4306C0B}" destId="{F4CCEF04-F4BA-4E07-B38D-7C3F21A98989}" srcOrd="1" destOrd="0" presId="urn:microsoft.com/office/officeart/2005/8/layout/hProcess4"/>
    <dgm:cxn modelId="{DB10514F-BC41-4F3B-B23B-86E3360FAEA9}" srcId="{D26E247A-7182-4646-A1AB-90BD5ED6A28C}" destId="{2F0B0B50-042D-456B-A203-12542BC4BD94}" srcOrd="0" destOrd="0" parTransId="{E0C3C77C-55DA-4628-9319-4AB8D6F18D31}" sibTransId="{018B1759-9002-450A-875F-94CCB4C6E89C}"/>
    <dgm:cxn modelId="{9220A088-AF77-4E9C-A69C-BF305AC31603}" srcId="{05155FAC-B68F-4208-B00C-EA2F3A9C8047}" destId="{4C3A4771-C55F-4B2B-AD16-30148541915B}" srcOrd="1" destOrd="0" parTransId="{30B4CE4D-AB41-4918-9EEB-04E222195D47}" sibTransId="{FDD64D28-85C9-4FF0-9881-A69544293846}"/>
    <dgm:cxn modelId="{28460721-A9F2-489E-BB58-72411E857190}" type="presOf" srcId="{F90379CF-795B-41BB-8816-1DEFA0FB354D}" destId="{3486E543-F4E5-4AA1-B778-181C205BDACA}" srcOrd="1" destOrd="0" presId="urn:microsoft.com/office/officeart/2005/8/layout/hProcess4"/>
    <dgm:cxn modelId="{DEF106EB-19F4-426B-B407-E154C9911E27}" srcId="{4C3A4771-C55F-4B2B-AD16-30148541915B}" destId="{B7300C42-4DD7-4D0C-9AE9-B5DCBBA1911C}" srcOrd="1" destOrd="0" parTransId="{9780D728-FCF0-432B-91D6-0F7F692E9C58}" sibTransId="{BD4153D5-42F1-4BE9-93D4-2AC5E56892E1}"/>
    <dgm:cxn modelId="{4C0F852D-AC9D-4A39-94C0-2D75791AE326}" type="presOf" srcId="{31EEE5A8-1F31-48D5-8CD6-CB453BEB2BD6}" destId="{3D21F691-0AC1-4AAF-A3A9-5773A89113DF}" srcOrd="0" destOrd="2" presId="urn:microsoft.com/office/officeart/2005/8/layout/hProcess4"/>
    <dgm:cxn modelId="{6711CE93-9A1F-41FB-A50A-50EDDAE23C98}" srcId="{05155FAC-B68F-4208-B00C-EA2F3A9C8047}" destId="{AE29D9FF-1E84-4304-B2FA-68B9F818F206}" srcOrd="3" destOrd="0" parTransId="{AC9673BD-BAF4-4F34-A1AB-C5BFA185F55B}" sibTransId="{7E0BC5D3-8EA8-49B9-8AAC-085890E2F27A}"/>
    <dgm:cxn modelId="{C9DF7DC2-C715-4DC4-8D8B-646CB8CBDDD8}" type="presOf" srcId="{4ABEC90F-A440-4389-9087-46399B9556C3}" destId="{11388C8C-2EC7-40E9-BB07-D14A07167D6B}" srcOrd="0" destOrd="0" presId="urn:microsoft.com/office/officeart/2005/8/layout/hProcess4"/>
    <dgm:cxn modelId="{462965EE-1DA9-4694-A957-8316A1D214D6}" type="presOf" srcId="{F90379CF-795B-41BB-8816-1DEFA0FB354D}" destId="{472FEE02-5B66-48D4-A578-228BAC1B9773}" srcOrd="0" destOrd="0" presId="urn:microsoft.com/office/officeart/2005/8/layout/hProcess4"/>
    <dgm:cxn modelId="{345BFE55-FA92-415C-A659-13D32C407113}" type="presOf" srcId="{B7300C42-4DD7-4D0C-9AE9-B5DCBBA1911C}" destId="{7CE843F7-2483-4EB7-93A1-482D89B841AE}" srcOrd="1" destOrd="1" presId="urn:microsoft.com/office/officeart/2005/8/layout/hProcess4"/>
    <dgm:cxn modelId="{767A896D-235F-425B-87B2-E55DA5FC5F07}" type="presOf" srcId="{1C82620E-5FC6-42F2-BCC2-723679852B6E}" destId="{3D21F691-0AC1-4AAF-A3A9-5773A89113DF}" srcOrd="0" destOrd="1" presId="urn:microsoft.com/office/officeart/2005/8/layout/hProcess4"/>
    <dgm:cxn modelId="{EE1E1736-341D-411A-A933-492E77BE236D}" type="presOf" srcId="{C1A6A22F-9FAF-40EF-8BD7-729B6E88EA2D}" destId="{7A4B9631-C9ED-4732-B4ED-F7F7460E2931}" srcOrd="0" destOrd="0" presId="urn:microsoft.com/office/officeart/2005/8/layout/hProcess4"/>
    <dgm:cxn modelId="{20125EFC-0EA3-4739-8FA1-73314DC270A3}" srcId="{4C3A4771-C55F-4B2B-AD16-30148541915B}" destId="{3E42BC11-499C-450F-9A09-0D1B6FE5829C}" srcOrd="0" destOrd="0" parTransId="{DC4C9553-AE8A-4CFF-AD91-49B493010714}" sibTransId="{4AB7754D-DEDD-408E-BD24-4E04CFA7F14A}"/>
    <dgm:cxn modelId="{5E33AB46-7C85-4D32-82A9-B76C9B011386}" type="presOf" srcId="{B7300C42-4DD7-4D0C-9AE9-B5DCBBA1911C}" destId="{8ECAAA59-512C-4CC0-B8C2-B367D2FB2ABB}" srcOrd="0" destOrd="1" presId="urn:microsoft.com/office/officeart/2005/8/layout/hProcess4"/>
    <dgm:cxn modelId="{49E6EA4B-0CCA-4596-8C73-9CC774824A96}" type="presOf" srcId="{1BF808F3-5626-49EF-AF0E-D53DF978E896}" destId="{594F80BA-348E-47D2-9587-F4D97CC40653}" srcOrd="1" destOrd="0" presId="urn:microsoft.com/office/officeart/2005/8/layout/hProcess4"/>
    <dgm:cxn modelId="{FD717B88-74DB-462A-88D7-D369DC9E58B8}" type="presOf" srcId="{AE29D9FF-1E84-4304-B2FA-68B9F818F206}" destId="{5871397A-AD88-43CF-A7D9-E51E93FD2814}" srcOrd="0" destOrd="0" presId="urn:microsoft.com/office/officeart/2005/8/layout/hProcess4"/>
    <dgm:cxn modelId="{513CCEAB-1375-4B8F-A9E8-93863AD916D3}" type="presOf" srcId="{3E42BC11-499C-450F-9A09-0D1B6FE5829C}" destId="{7CE843F7-2483-4EB7-93A1-482D89B841AE}" srcOrd="1" destOrd="0" presId="urn:microsoft.com/office/officeart/2005/8/layout/hProcess4"/>
    <dgm:cxn modelId="{F493F067-7513-4A7B-A72E-F0FD6C1C1154}" type="presOf" srcId="{643E3B80-85F5-403C-B797-2B01A53D360D}" destId="{F9F71150-9432-44BD-B0B0-B0883DF0323C}" srcOrd="0" destOrd="0" presId="urn:microsoft.com/office/officeart/2005/8/layout/hProcess4"/>
    <dgm:cxn modelId="{D47A201F-7470-4D06-9EEF-563D394A6BE5}" type="presOf" srcId="{3E42BC11-499C-450F-9A09-0D1B6FE5829C}" destId="{8ECAAA59-512C-4CC0-B8C2-B367D2FB2ABB}" srcOrd="0" destOrd="0" presId="urn:microsoft.com/office/officeart/2005/8/layout/hProcess4"/>
    <dgm:cxn modelId="{47E998D2-B381-42AA-9A75-32B40A8B47ED}" srcId="{05155FAC-B68F-4208-B00C-EA2F3A9C8047}" destId="{C1CA4272-3519-412F-BE59-5C6B13458DFE}" srcOrd="2" destOrd="0" parTransId="{CDC965DA-225F-4B04-A7BC-8197C2B431A0}" sibTransId="{16E23FC8-306D-404D-9271-97818938635E}"/>
    <dgm:cxn modelId="{B117D2D8-D6C5-4F4B-9B90-9BDED9DA97DF}" type="presOf" srcId="{DD088E18-D740-4E26-8E99-59AB5575092A}" destId="{D3EF92A7-1652-42CC-9F0F-39ED245640C6}" srcOrd="0" destOrd="0" presId="urn:microsoft.com/office/officeart/2005/8/layout/hProcess4"/>
    <dgm:cxn modelId="{57304CE0-C89E-4892-B80B-F2A008FE1E48}" srcId="{2A1D74CA-2994-4BEA-9F3F-5E17244AD0EA}" destId="{F9C88F8D-E0F0-4E4F-B6C4-C76F1254212B}" srcOrd="1" destOrd="0" parTransId="{59FD6F1E-2A25-45E1-A3B3-A446F693EA68}" sibTransId="{E21493B4-8FD7-4EA2-906A-94BDBD1F1CCA}"/>
    <dgm:cxn modelId="{337A6CC8-620D-47A7-89F2-9D9520AE9585}" type="presOf" srcId="{F9C88F8D-E0F0-4E4F-B6C4-C76F1254212B}" destId="{64B24F87-CB1A-459F-BF2E-C6B765B29E7F}" srcOrd="0" destOrd="1" presId="urn:microsoft.com/office/officeart/2005/8/layout/hProcess4"/>
    <dgm:cxn modelId="{F82FB13B-CC53-44E6-B302-42FEFD11A81F}" type="presOf" srcId="{2F0B0B50-042D-456B-A203-12542BC4BD94}" destId="{8C27F7BD-67DA-48FF-A05E-38873E83146A}" srcOrd="0" destOrd="0" presId="urn:microsoft.com/office/officeart/2005/8/layout/hProcess4"/>
    <dgm:cxn modelId="{F7B5899A-592C-45FE-810C-04FDB99290C8}" type="presParOf" srcId="{C8B27EC1-4A19-48C7-9DD4-39EDFE977993}" destId="{E59DB83C-55B8-4AD1-B8A8-D0B26A1757F2}" srcOrd="0" destOrd="0" presId="urn:microsoft.com/office/officeart/2005/8/layout/hProcess4"/>
    <dgm:cxn modelId="{574EB447-B192-4345-AA16-D1BF7B7B39D0}" type="presParOf" srcId="{C8B27EC1-4A19-48C7-9DD4-39EDFE977993}" destId="{03233263-0585-455E-AD0F-75B65F993C20}" srcOrd="1" destOrd="0" presId="urn:microsoft.com/office/officeart/2005/8/layout/hProcess4"/>
    <dgm:cxn modelId="{B5D1FA45-F6E1-4FA8-A8E8-FBDEFB680D72}" type="presParOf" srcId="{C8B27EC1-4A19-48C7-9DD4-39EDFE977993}" destId="{9E5E5BA8-19C7-4655-87BF-15E798630D2F}" srcOrd="2" destOrd="0" presId="urn:microsoft.com/office/officeart/2005/8/layout/hProcess4"/>
    <dgm:cxn modelId="{AA1B6F79-4A1F-49A2-AA77-3D03BB015AE2}" type="presParOf" srcId="{9E5E5BA8-19C7-4655-87BF-15E798630D2F}" destId="{04A65403-BB5B-4C44-87CB-AE512A968458}" srcOrd="0" destOrd="0" presId="urn:microsoft.com/office/officeart/2005/8/layout/hProcess4"/>
    <dgm:cxn modelId="{5D0906B4-77C4-4707-81CB-CCA9F7232B5D}" type="presParOf" srcId="{04A65403-BB5B-4C44-87CB-AE512A968458}" destId="{A71A2395-B99C-465E-A0CB-F89D1B4931CD}" srcOrd="0" destOrd="0" presId="urn:microsoft.com/office/officeart/2005/8/layout/hProcess4"/>
    <dgm:cxn modelId="{C0C3B692-989C-4A77-BDFA-315B9D23AB4F}" type="presParOf" srcId="{04A65403-BB5B-4C44-87CB-AE512A968458}" destId="{472FEE02-5B66-48D4-A578-228BAC1B9773}" srcOrd="1" destOrd="0" presId="urn:microsoft.com/office/officeart/2005/8/layout/hProcess4"/>
    <dgm:cxn modelId="{3B3E5CF4-9173-4365-9B66-6012AEEFD3D8}" type="presParOf" srcId="{04A65403-BB5B-4C44-87CB-AE512A968458}" destId="{3486E543-F4E5-4AA1-B778-181C205BDACA}" srcOrd="2" destOrd="0" presId="urn:microsoft.com/office/officeart/2005/8/layout/hProcess4"/>
    <dgm:cxn modelId="{E5965244-1BE2-41F1-A267-28FF2E03A835}" type="presParOf" srcId="{04A65403-BB5B-4C44-87CB-AE512A968458}" destId="{35158FAF-9004-4054-9215-E1B7CECF9726}" srcOrd="3" destOrd="0" presId="urn:microsoft.com/office/officeart/2005/8/layout/hProcess4"/>
    <dgm:cxn modelId="{5CFF57E9-2EF1-49F8-9001-C7721D97D5DC}" type="presParOf" srcId="{04A65403-BB5B-4C44-87CB-AE512A968458}" destId="{34A7835D-7036-48CD-B25D-4B3660930455}" srcOrd="4" destOrd="0" presId="urn:microsoft.com/office/officeart/2005/8/layout/hProcess4"/>
    <dgm:cxn modelId="{F196B692-B55C-479E-8174-0040D5D18615}" type="presParOf" srcId="{9E5E5BA8-19C7-4655-87BF-15E798630D2F}" destId="{F9F71150-9432-44BD-B0B0-B0883DF0323C}" srcOrd="1" destOrd="0" presId="urn:microsoft.com/office/officeart/2005/8/layout/hProcess4"/>
    <dgm:cxn modelId="{D61F44D3-1A8B-432F-92A6-26551CC8516E}" type="presParOf" srcId="{9E5E5BA8-19C7-4655-87BF-15E798630D2F}" destId="{8AB1F27B-4972-49EA-A35B-D2342FE75A40}" srcOrd="2" destOrd="0" presId="urn:microsoft.com/office/officeart/2005/8/layout/hProcess4"/>
    <dgm:cxn modelId="{EA591F6B-51C0-4162-951B-03579A3756CA}" type="presParOf" srcId="{8AB1F27B-4972-49EA-A35B-D2342FE75A40}" destId="{F2545A47-0CEF-4088-92A7-494E0519AB01}" srcOrd="0" destOrd="0" presId="urn:microsoft.com/office/officeart/2005/8/layout/hProcess4"/>
    <dgm:cxn modelId="{1D0903FD-554E-4C52-89D6-5C107D65AD39}" type="presParOf" srcId="{8AB1F27B-4972-49EA-A35B-D2342FE75A40}" destId="{8ECAAA59-512C-4CC0-B8C2-B367D2FB2ABB}" srcOrd="1" destOrd="0" presId="urn:microsoft.com/office/officeart/2005/8/layout/hProcess4"/>
    <dgm:cxn modelId="{AE41EF23-40EA-47E7-A996-67E8AC6FF754}" type="presParOf" srcId="{8AB1F27B-4972-49EA-A35B-D2342FE75A40}" destId="{7CE843F7-2483-4EB7-93A1-482D89B841AE}" srcOrd="2" destOrd="0" presId="urn:microsoft.com/office/officeart/2005/8/layout/hProcess4"/>
    <dgm:cxn modelId="{81AEEA4A-868B-435E-A1BB-0EBF1A8A704F}" type="presParOf" srcId="{8AB1F27B-4972-49EA-A35B-D2342FE75A40}" destId="{21060741-544B-4D5F-8A28-7B48B7B00105}" srcOrd="3" destOrd="0" presId="urn:microsoft.com/office/officeart/2005/8/layout/hProcess4"/>
    <dgm:cxn modelId="{77B0D021-89CB-4FDB-B06C-609EA3F03869}" type="presParOf" srcId="{8AB1F27B-4972-49EA-A35B-D2342FE75A40}" destId="{FBA3D446-FA2F-48E0-A0FD-CC86E2FBF2D8}" srcOrd="4" destOrd="0" presId="urn:microsoft.com/office/officeart/2005/8/layout/hProcess4"/>
    <dgm:cxn modelId="{75D136A4-2C61-441E-8F53-8C814B71415C}" type="presParOf" srcId="{9E5E5BA8-19C7-4655-87BF-15E798630D2F}" destId="{1751536E-829F-493F-AF05-2D54CC0DC659}" srcOrd="3" destOrd="0" presId="urn:microsoft.com/office/officeart/2005/8/layout/hProcess4"/>
    <dgm:cxn modelId="{95CA2F06-16FF-4CEF-8458-2D17A17075D3}" type="presParOf" srcId="{9E5E5BA8-19C7-4655-87BF-15E798630D2F}" destId="{A8C10DC9-9334-4AC8-8335-782DF096E8BD}" srcOrd="4" destOrd="0" presId="urn:microsoft.com/office/officeart/2005/8/layout/hProcess4"/>
    <dgm:cxn modelId="{7931FFAD-BD5B-48FE-BE27-8D8235ACAD0F}" type="presParOf" srcId="{A8C10DC9-9334-4AC8-8335-782DF096E8BD}" destId="{B3C1810D-1B4E-4E32-AF38-D22FD8499EDB}" srcOrd="0" destOrd="0" presId="urn:microsoft.com/office/officeart/2005/8/layout/hProcess4"/>
    <dgm:cxn modelId="{E8AF75D8-7E50-4C5E-A1BB-727360ADD985}" type="presParOf" srcId="{A8C10DC9-9334-4AC8-8335-782DF096E8BD}" destId="{7A4B9631-C9ED-4732-B4ED-F7F7460E2931}" srcOrd="1" destOrd="0" presId="urn:microsoft.com/office/officeart/2005/8/layout/hProcess4"/>
    <dgm:cxn modelId="{81870100-4B6B-41DF-9DDC-A2A6E605F9B4}" type="presParOf" srcId="{A8C10DC9-9334-4AC8-8335-782DF096E8BD}" destId="{0B3968A6-1061-46BA-B3EB-1BA67739D267}" srcOrd="2" destOrd="0" presId="urn:microsoft.com/office/officeart/2005/8/layout/hProcess4"/>
    <dgm:cxn modelId="{4678A582-3D80-47EB-8727-8A911A52366D}" type="presParOf" srcId="{A8C10DC9-9334-4AC8-8335-782DF096E8BD}" destId="{3D350456-5B13-4800-9BB6-4330F1F48E18}" srcOrd="3" destOrd="0" presId="urn:microsoft.com/office/officeart/2005/8/layout/hProcess4"/>
    <dgm:cxn modelId="{FC868AF2-0304-4123-955E-02542D2386D1}" type="presParOf" srcId="{A8C10DC9-9334-4AC8-8335-782DF096E8BD}" destId="{42CBE443-EA8A-4C04-82C8-9E827E6BC66A}" srcOrd="4" destOrd="0" presId="urn:microsoft.com/office/officeart/2005/8/layout/hProcess4"/>
    <dgm:cxn modelId="{4B7C8553-B4E4-4B7D-9A7C-016E35596568}" type="presParOf" srcId="{9E5E5BA8-19C7-4655-87BF-15E798630D2F}" destId="{E98991A1-B891-42F7-9336-12EF28C5345B}" srcOrd="5" destOrd="0" presId="urn:microsoft.com/office/officeart/2005/8/layout/hProcess4"/>
    <dgm:cxn modelId="{9271BC23-F4EE-4F87-B31E-D8A6EADC086D}" type="presParOf" srcId="{9E5E5BA8-19C7-4655-87BF-15E798630D2F}" destId="{F332AA89-852E-4048-B134-904CBF4056A8}" srcOrd="6" destOrd="0" presId="urn:microsoft.com/office/officeart/2005/8/layout/hProcess4"/>
    <dgm:cxn modelId="{5C0B3476-9998-4E29-940F-3F36ABB05C64}" type="presParOf" srcId="{F332AA89-852E-4048-B134-904CBF4056A8}" destId="{74988BA0-1DD0-42F8-B731-1782085FEDD8}" srcOrd="0" destOrd="0" presId="urn:microsoft.com/office/officeart/2005/8/layout/hProcess4"/>
    <dgm:cxn modelId="{83C6238F-999C-4051-B957-1B21660A2B8B}" type="presParOf" srcId="{F332AA89-852E-4048-B134-904CBF4056A8}" destId="{D3EF92A7-1652-42CC-9F0F-39ED245640C6}" srcOrd="1" destOrd="0" presId="urn:microsoft.com/office/officeart/2005/8/layout/hProcess4"/>
    <dgm:cxn modelId="{B01B9921-4291-42D0-932C-B266996AE43E}" type="presParOf" srcId="{F332AA89-852E-4048-B134-904CBF4056A8}" destId="{C60FFA30-2386-423E-98D4-26FF481FFFDB}" srcOrd="2" destOrd="0" presId="urn:microsoft.com/office/officeart/2005/8/layout/hProcess4"/>
    <dgm:cxn modelId="{D87EB805-B2C2-4645-B8C9-FD89C5F6B8E2}" type="presParOf" srcId="{F332AA89-852E-4048-B134-904CBF4056A8}" destId="{5871397A-AD88-43CF-A7D9-E51E93FD2814}" srcOrd="3" destOrd="0" presId="urn:microsoft.com/office/officeart/2005/8/layout/hProcess4"/>
    <dgm:cxn modelId="{E3BB3F4C-348B-43AE-89A4-489099C60F79}" type="presParOf" srcId="{F332AA89-852E-4048-B134-904CBF4056A8}" destId="{10AE2EC9-FE11-47F4-A343-A60FD2C18F90}" srcOrd="4" destOrd="0" presId="urn:microsoft.com/office/officeart/2005/8/layout/hProcess4"/>
    <dgm:cxn modelId="{1736B936-5BBB-4EC5-A796-7BBEF5BA2493}" type="presParOf" srcId="{9E5E5BA8-19C7-4655-87BF-15E798630D2F}" destId="{0C0952E2-6274-49A0-ABD5-83D3819BF8C0}" srcOrd="7" destOrd="0" presId="urn:microsoft.com/office/officeart/2005/8/layout/hProcess4"/>
    <dgm:cxn modelId="{E829BD0F-2C2A-4C19-809C-6B0DD2AB4F12}" type="presParOf" srcId="{9E5E5BA8-19C7-4655-87BF-15E798630D2F}" destId="{08DFCE10-30DC-4AA2-AF20-1F3C02E7CB25}" srcOrd="8" destOrd="0" presId="urn:microsoft.com/office/officeart/2005/8/layout/hProcess4"/>
    <dgm:cxn modelId="{EA4A7710-EC1C-433D-A23C-654B15F06369}" type="presParOf" srcId="{08DFCE10-30DC-4AA2-AF20-1F3C02E7CB25}" destId="{9960981C-2E56-4E63-9A66-0705F8C8727C}" srcOrd="0" destOrd="0" presId="urn:microsoft.com/office/officeart/2005/8/layout/hProcess4"/>
    <dgm:cxn modelId="{E2A5A6C6-A48C-4679-8E4B-BC53DF36230B}" type="presParOf" srcId="{08DFCE10-30DC-4AA2-AF20-1F3C02E7CB25}" destId="{8C27F7BD-67DA-48FF-A05E-38873E83146A}" srcOrd="1" destOrd="0" presId="urn:microsoft.com/office/officeart/2005/8/layout/hProcess4"/>
    <dgm:cxn modelId="{86B19C00-7985-49EA-98A1-FA0BEC4FC13B}" type="presParOf" srcId="{08DFCE10-30DC-4AA2-AF20-1F3C02E7CB25}" destId="{6D92E3BC-E629-4390-9A42-411363085988}" srcOrd="2" destOrd="0" presId="urn:microsoft.com/office/officeart/2005/8/layout/hProcess4"/>
    <dgm:cxn modelId="{1C621A0A-D162-492B-BB68-C17A13E31F62}" type="presParOf" srcId="{08DFCE10-30DC-4AA2-AF20-1F3C02E7CB25}" destId="{DD55371B-A9D0-40DD-B506-0D2CB26A1662}" srcOrd="3" destOrd="0" presId="urn:microsoft.com/office/officeart/2005/8/layout/hProcess4"/>
    <dgm:cxn modelId="{9DDBF3F8-0FD0-44AA-9EA9-EBAAD32087C6}" type="presParOf" srcId="{08DFCE10-30DC-4AA2-AF20-1F3C02E7CB25}" destId="{7174E417-6782-4C8A-9593-122B7BEBFE5F}" srcOrd="4" destOrd="0" presId="urn:microsoft.com/office/officeart/2005/8/layout/hProcess4"/>
    <dgm:cxn modelId="{87BCA5B6-E857-4A4F-871B-87EF74D80513}" type="presParOf" srcId="{9E5E5BA8-19C7-4655-87BF-15E798630D2F}" destId="{0AA8F47C-7E25-4911-B0BD-8C30C29720E7}" srcOrd="9" destOrd="0" presId="urn:microsoft.com/office/officeart/2005/8/layout/hProcess4"/>
    <dgm:cxn modelId="{9FF5A4DF-727D-4910-B723-9873DBC3D15E}" type="presParOf" srcId="{9E5E5BA8-19C7-4655-87BF-15E798630D2F}" destId="{4B35C6FF-5817-4216-AA0F-053319D97671}" srcOrd="10" destOrd="0" presId="urn:microsoft.com/office/officeart/2005/8/layout/hProcess4"/>
    <dgm:cxn modelId="{03D79A45-4C74-4B99-8775-6430AF801F5B}" type="presParOf" srcId="{4B35C6FF-5817-4216-AA0F-053319D97671}" destId="{4A51AFD4-E3C5-4D04-A7A1-C8EAAA503DC8}" srcOrd="0" destOrd="0" presId="urn:microsoft.com/office/officeart/2005/8/layout/hProcess4"/>
    <dgm:cxn modelId="{88361DDD-0428-4F9B-9126-6A33219793D2}" type="presParOf" srcId="{4B35C6FF-5817-4216-AA0F-053319D97671}" destId="{64B24F87-CB1A-459F-BF2E-C6B765B29E7F}" srcOrd="1" destOrd="0" presId="urn:microsoft.com/office/officeart/2005/8/layout/hProcess4"/>
    <dgm:cxn modelId="{E81FAD63-4C9A-4756-9E0A-8F3695741DE0}" type="presParOf" srcId="{4B35C6FF-5817-4216-AA0F-053319D97671}" destId="{F4CCEF04-F4BA-4E07-B38D-7C3F21A98989}" srcOrd="2" destOrd="0" presId="urn:microsoft.com/office/officeart/2005/8/layout/hProcess4"/>
    <dgm:cxn modelId="{1B03C5FE-65CE-40BC-B0FB-E0E45BC6DE1B}" type="presParOf" srcId="{4B35C6FF-5817-4216-AA0F-053319D97671}" destId="{FAC59B2D-EC5A-49E9-A611-810347A9DAC2}" srcOrd="3" destOrd="0" presId="urn:microsoft.com/office/officeart/2005/8/layout/hProcess4"/>
    <dgm:cxn modelId="{9D633789-E0EA-49A9-8DAF-144C5B2A862D}" type="presParOf" srcId="{4B35C6FF-5817-4216-AA0F-053319D97671}" destId="{164E4772-7B20-4EF9-ABCA-398E3D71E090}" srcOrd="4" destOrd="0" presId="urn:microsoft.com/office/officeart/2005/8/layout/hProcess4"/>
    <dgm:cxn modelId="{A9810E87-B06E-4708-A5E5-8834118E476D}" type="presParOf" srcId="{9E5E5BA8-19C7-4655-87BF-15E798630D2F}" destId="{6F645513-27E4-4C78-9C00-A91278523B58}" srcOrd="11" destOrd="0" presId="urn:microsoft.com/office/officeart/2005/8/layout/hProcess4"/>
    <dgm:cxn modelId="{CD87CA70-CF85-4A93-AE03-827FA7F161F2}" type="presParOf" srcId="{9E5E5BA8-19C7-4655-87BF-15E798630D2F}" destId="{D74DD63A-4D98-4885-985E-E9EECB40C336}" srcOrd="12" destOrd="0" presId="urn:microsoft.com/office/officeart/2005/8/layout/hProcess4"/>
    <dgm:cxn modelId="{10D9830A-8CFB-4B62-BEA5-73AEB891C872}" type="presParOf" srcId="{D74DD63A-4D98-4885-985E-E9EECB40C336}" destId="{F0D43CDD-2017-4883-A7D1-3B734A9C1CBF}" srcOrd="0" destOrd="0" presId="urn:microsoft.com/office/officeart/2005/8/layout/hProcess4"/>
    <dgm:cxn modelId="{C2AE445F-949C-43B3-ABC9-2A9D3098DA78}" type="presParOf" srcId="{D74DD63A-4D98-4885-985E-E9EECB40C336}" destId="{3D21F691-0AC1-4AAF-A3A9-5773A89113DF}" srcOrd="1" destOrd="0" presId="urn:microsoft.com/office/officeart/2005/8/layout/hProcess4"/>
    <dgm:cxn modelId="{C983726D-EA12-430E-AF6F-0C6B54DDFABC}" type="presParOf" srcId="{D74DD63A-4D98-4885-985E-E9EECB40C336}" destId="{594F80BA-348E-47D2-9587-F4D97CC40653}" srcOrd="2" destOrd="0" presId="urn:microsoft.com/office/officeart/2005/8/layout/hProcess4"/>
    <dgm:cxn modelId="{E41EA41D-9227-4C44-B081-8207A2E18FAE}" type="presParOf" srcId="{D74DD63A-4D98-4885-985E-E9EECB40C336}" destId="{11388C8C-2EC7-40E9-BB07-D14A07167D6B}" srcOrd="3" destOrd="0" presId="urn:microsoft.com/office/officeart/2005/8/layout/hProcess4"/>
    <dgm:cxn modelId="{A1C60C84-3349-48F9-8802-65F9E816F722}" type="presParOf" srcId="{D74DD63A-4D98-4885-985E-E9EECB40C336}" destId="{3A15288A-FD47-4C27-A31A-8131814E78C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AA52A8-978C-492E-BF11-A291BDFCC52B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8043BC-E964-4594-B0A9-5756447DA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40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337E6D-4A61-4D09-94A8-3D81E6BC420B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780217-890B-4B1E-8527-693645FB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5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/>
            <a:r>
              <a:rPr lang="en-US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Your contact information</a:t>
            </a:r>
            <a:r>
              <a:rPr lang="en-US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 – Name, email, office phone number</a:t>
            </a:r>
          </a:p>
          <a:p>
            <a:pPr marL="285750" indent="-285750"/>
            <a:r>
              <a:rPr lang="en-US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Vendor name and address</a:t>
            </a:r>
            <a:r>
              <a:rPr lang="en-US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 – make sure what prints on your BPA is accurate!</a:t>
            </a:r>
          </a:p>
          <a:p>
            <a:pPr marL="742950" lvl="1" indent="-285750"/>
            <a:r>
              <a:rPr lang="en-US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Remit Info</a:t>
            </a:r>
            <a:r>
              <a:rPr lang="en-US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 – this is for the </a:t>
            </a:r>
            <a:r>
              <a:rPr lang="en-US" sz="14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vendor</a:t>
            </a:r>
            <a:r>
              <a:rPr lang="en-US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 &amp; prints on the check stub/remit summary:</a:t>
            </a:r>
          </a:p>
          <a:p>
            <a:pPr marL="1200150" lvl="2" indent="-285750"/>
            <a:r>
              <a:rPr lang="en-US" sz="1000" dirty="0" smtClean="0">
                <a:latin typeface="David" panose="020E0502060401010101" pitchFamily="34" charset="-79"/>
                <a:cs typeface="David" panose="020E0502060401010101" pitchFamily="34" charset="-79"/>
              </a:rPr>
              <a:t>Department Name</a:t>
            </a:r>
          </a:p>
          <a:p>
            <a:pPr marL="1200150" lvl="2" indent="-285750"/>
            <a:r>
              <a:rPr lang="en-US" sz="1000" dirty="0" smtClean="0">
                <a:latin typeface="David" panose="020E0502060401010101" pitchFamily="34" charset="-79"/>
                <a:cs typeface="David" panose="020E0502060401010101" pitchFamily="34" charset="-79"/>
              </a:rPr>
              <a:t>Account number – from the vendor</a:t>
            </a:r>
          </a:p>
          <a:p>
            <a:pPr marL="1200150" lvl="2" indent="-285750"/>
            <a:r>
              <a:rPr lang="en-US" sz="1000" dirty="0" smtClean="0">
                <a:latin typeface="David" panose="020E0502060401010101" pitchFamily="34" charset="-79"/>
                <a:cs typeface="David" panose="020E0502060401010101" pitchFamily="34" charset="-79"/>
              </a:rPr>
              <a:t>Invoice number</a:t>
            </a:r>
          </a:p>
          <a:p>
            <a:pPr marL="285750" lvl="0" indent="-285750"/>
            <a:r>
              <a:rPr lang="en-US" sz="1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Index/Account/Amount</a:t>
            </a:r>
          </a:p>
          <a:p>
            <a:pPr marL="285750" indent="-285750"/>
            <a:r>
              <a:rPr lang="en-US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Additional Info</a:t>
            </a:r>
            <a:r>
              <a:rPr lang="en-US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 – this is for </a:t>
            </a:r>
            <a:r>
              <a:rPr lang="en-US" sz="14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you</a:t>
            </a:r>
            <a:r>
              <a:rPr lang="en-US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marL="742950" lvl="1" indent="-285750"/>
            <a:r>
              <a:rPr lang="en-US" sz="1200" dirty="0" smtClean="0">
                <a:latin typeface="David" panose="020E0502060401010101" pitchFamily="34" charset="-79"/>
                <a:cs typeface="David" panose="020E0502060401010101" pitchFamily="34" charset="-79"/>
              </a:rPr>
              <a:t>DPO number, contracted services detail, other information that is important to the department’s records, but not necessarily the vendor</a:t>
            </a:r>
          </a:p>
          <a:p>
            <a:pPr marL="285750" indent="-285750"/>
            <a:r>
              <a:rPr lang="en-US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Authorized Signature</a:t>
            </a:r>
            <a:r>
              <a:rPr lang="en-US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 – we can’t pay from an unsigned BPA</a:t>
            </a:r>
          </a:p>
          <a:p>
            <a:pPr marL="742950" lvl="1" indent="-285750"/>
            <a:r>
              <a:rPr lang="en-US" sz="1200" dirty="0" smtClean="0">
                <a:latin typeface="David" panose="020E0502060401010101" pitchFamily="34" charset="-79"/>
                <a:cs typeface="David" panose="020E0502060401010101" pitchFamily="34" charset="-79"/>
              </a:rPr>
              <a:t>Check the Fund Controller is if you are not sure or give us a call.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35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HF is required for any food purchase over $30. </a:t>
            </a:r>
          </a:p>
          <a:p>
            <a:r>
              <a:rPr lang="en-US" dirty="0" smtClean="0"/>
              <a:t>This</a:t>
            </a:r>
            <a:r>
              <a:rPr lang="en-US" baseline="0" dirty="0" smtClean="0"/>
              <a:t> can be meals, grocery,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,.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2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Hospitality form is required before an event takes place. </a:t>
            </a:r>
          </a:p>
          <a:p>
            <a:endParaRPr lang="en-US" dirty="0" smtClean="0"/>
          </a:p>
          <a:p>
            <a:r>
              <a:rPr lang="en-US" dirty="0" smtClean="0"/>
              <a:t>When filling out the</a:t>
            </a:r>
            <a:r>
              <a:rPr lang="en-US" baseline="0" dirty="0" smtClean="0"/>
              <a:t> form be as specific as possible.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 the same index on the form that will pay for the event expenses.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if the accounts are different this will cause AP to request another HF from you.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More time and paperwork for both offices.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They also end up having a large number of HF that cannot be matched. </a:t>
            </a:r>
          </a:p>
          <a:p>
            <a:endParaRPr lang="en-US" dirty="0" smtClean="0"/>
          </a:p>
          <a:p>
            <a:r>
              <a:rPr lang="en-US" dirty="0" smtClean="0"/>
              <a:t>Be specific in the function description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We need to know why and</a:t>
            </a:r>
            <a:r>
              <a:rPr lang="en-US" baseline="0" dirty="0" smtClean="0"/>
              <a:t> how this event is related to the Expense code chosen on the top of the form.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i.e. 62809 – how is your event educational and are the activities directly related to the objectives of the campus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62824 – Again how are the activities directly related to the objectives of the campus.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62815 (S/B 62826) – Recruiting, Remember that only one employee and the guest are allowable expense.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Name(s) of those in attendance! 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Signatures - have two different signatures for the Department Head and Dean/Vice Chancellor/Chancellor (if over $50)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34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defRPr/>
            </a:pPr>
            <a:r>
              <a:rPr lang="en-US" sz="1600" dirty="0">
                <a:latin typeface="Adobe Hebrew" panose="02040503050201020203" pitchFamily="18" charset="-79"/>
                <a:cs typeface="Adobe Hebrew" panose="02040503050201020203" pitchFamily="18" charset="-79"/>
              </a:rPr>
              <a:t>Vendors must Use the Federal W9 available, however we have created a Substitute W9 for individuals who are not comfortable using the form. </a:t>
            </a:r>
            <a:r>
              <a:rPr lang="en-US" sz="1600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Located on the same website. </a:t>
            </a:r>
          </a:p>
          <a:p>
            <a:pPr marL="0" lvl="1" defTabSz="931774">
              <a:defRPr/>
            </a:pPr>
            <a:endParaRPr lang="en-US" sz="1600" dirty="0" smtClean="0">
              <a:latin typeface="Adobe Hebrew" panose="02040503050201020203" pitchFamily="18" charset="-79"/>
              <a:cs typeface="Adobe Hebrew" panose="02040503050201020203" pitchFamily="18" charset="-79"/>
            </a:endParaRPr>
          </a:p>
          <a:p>
            <a:pPr marL="0" lvl="1" defTabSz="931774">
              <a:defRPr/>
            </a:pPr>
            <a:r>
              <a:rPr lang="en-US" sz="1600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W9 is</a:t>
            </a:r>
            <a:r>
              <a:rPr lang="en-US" sz="1600" baseline="0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 needed for reimbursing new vendor or individual. </a:t>
            </a:r>
          </a:p>
          <a:p>
            <a:pPr marL="0" lvl="1" defTabSz="931774">
              <a:defRPr/>
            </a:pPr>
            <a:r>
              <a:rPr lang="en-US" sz="1600" baseline="0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If your not sure have one sent in. </a:t>
            </a:r>
          </a:p>
          <a:p>
            <a:pPr marL="0" lvl="1" defTabSz="931774">
              <a:defRPr/>
            </a:pPr>
            <a:endParaRPr lang="en-US" sz="1600" baseline="0" dirty="0" smtClean="0">
              <a:latin typeface="Adobe Hebrew" panose="02040503050201020203" pitchFamily="18" charset="-79"/>
              <a:cs typeface="Adobe Hebrew" panose="02040503050201020203" pitchFamily="18" charset="-79"/>
            </a:endParaRPr>
          </a:p>
          <a:p>
            <a:pPr marL="0" lvl="1" defTabSz="931774">
              <a:defRPr/>
            </a:pPr>
            <a:r>
              <a:rPr lang="en-US" sz="1600" baseline="0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Not needed for university employees</a:t>
            </a:r>
            <a:endParaRPr lang="en-US" sz="1600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06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timeline from start to finish </a:t>
            </a:r>
          </a:p>
          <a:p>
            <a:r>
              <a:rPr lang="en-US" dirty="0" smtClean="0"/>
              <a:t>Or order to payment.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95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Personal Purchases</a:t>
            </a:r>
          </a:p>
          <a:p>
            <a:endParaRPr lang="en-US" dirty="0"/>
          </a:p>
          <a:p>
            <a:r>
              <a:rPr lang="en-US" dirty="0" smtClean="0"/>
              <a:t>Cash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Gifts </a:t>
            </a:r>
            <a:r>
              <a:rPr lang="en-US" dirty="0"/>
              <a:t>or Awards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Flowers </a:t>
            </a:r>
            <a:endParaRPr lang="en-US" dirty="0"/>
          </a:p>
          <a:p>
            <a:r>
              <a:rPr lang="en-US" baseline="0" dirty="0" smtClean="0"/>
              <a:t>    </a:t>
            </a:r>
            <a:r>
              <a:rPr lang="en-US" dirty="0" smtClean="0"/>
              <a:t>a</a:t>
            </a:r>
            <a:r>
              <a:rPr lang="en-US" dirty="0"/>
              <a:t>. Given as a gift, for a funeral, or for office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Cards </a:t>
            </a:r>
            <a:endParaRPr lang="en-US" dirty="0"/>
          </a:p>
          <a:p>
            <a:r>
              <a:rPr lang="en-US" dirty="0" smtClean="0"/>
              <a:t>    a</a:t>
            </a:r>
            <a:r>
              <a:rPr lang="en-US" dirty="0"/>
              <a:t>. Purchased for greetings, birthday, wedding, "going away", funeral,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r>
              <a:rPr lang="en-US" dirty="0" smtClean="0"/>
              <a:t>Parking </a:t>
            </a:r>
            <a:r>
              <a:rPr lang="en-US" dirty="0"/>
              <a:t>Decal and personal fines </a:t>
            </a:r>
            <a:endParaRPr lang="en-US" dirty="0" smtClean="0"/>
          </a:p>
          <a:p>
            <a:r>
              <a:rPr lang="en-US" dirty="0" smtClean="0"/>
              <a:t>    </a:t>
            </a:r>
            <a:endParaRPr lang="en-US" dirty="0"/>
          </a:p>
          <a:p>
            <a:r>
              <a:rPr lang="en-US" dirty="0" smtClean="0"/>
              <a:t>Graduation </a:t>
            </a:r>
            <a:r>
              <a:rPr lang="en-US" dirty="0"/>
              <a:t>Regalia and other clothing (non-uniform) </a:t>
            </a:r>
          </a:p>
          <a:p>
            <a:r>
              <a:rPr lang="en-US" dirty="0" smtClean="0"/>
              <a:t>    </a:t>
            </a:r>
            <a:endParaRPr lang="en-US" dirty="0"/>
          </a:p>
          <a:p>
            <a:r>
              <a:rPr lang="en-US" dirty="0" smtClean="0"/>
              <a:t>Office </a:t>
            </a:r>
            <a:r>
              <a:rPr lang="en-US" dirty="0"/>
              <a:t>treats a. Purchase of treats for office personnel is not an allowable expenditure. </a:t>
            </a:r>
          </a:p>
          <a:p>
            <a:endParaRPr lang="en-US" dirty="0" smtClean="0"/>
          </a:p>
          <a:p>
            <a:r>
              <a:rPr lang="en-US" dirty="0" smtClean="0"/>
              <a:t>Office Meals</a:t>
            </a:r>
          </a:p>
          <a:p>
            <a:endParaRPr lang="en-US" dirty="0" smtClean="0"/>
          </a:p>
          <a:p>
            <a:r>
              <a:rPr lang="en-US" dirty="0" smtClean="0"/>
              <a:t>Office </a:t>
            </a:r>
            <a:r>
              <a:rPr lang="en-US" dirty="0"/>
              <a:t>Supplies a. Coffee, plates, napkins, tissue, etc. Any items consumed by employees is not allowed. </a:t>
            </a:r>
          </a:p>
          <a:p>
            <a:endParaRPr lang="en-US" dirty="0"/>
          </a:p>
          <a:p>
            <a:r>
              <a:rPr lang="en-US" dirty="0" smtClean="0"/>
              <a:t>Donations </a:t>
            </a:r>
            <a:endParaRPr lang="en-US" dirty="0"/>
          </a:p>
          <a:p>
            <a:r>
              <a:rPr lang="en-US" dirty="0" smtClean="0"/>
              <a:t>    a</a:t>
            </a:r>
            <a:r>
              <a:rPr lang="en-US" dirty="0"/>
              <a:t>. Donations are not allowed to any organization including charitable organizations. </a:t>
            </a:r>
          </a:p>
          <a:p>
            <a:endParaRPr lang="en-US" dirty="0"/>
          </a:p>
          <a:p>
            <a:r>
              <a:rPr lang="en-US" dirty="0" smtClean="0"/>
              <a:t>Drugs </a:t>
            </a:r>
            <a:r>
              <a:rPr lang="en-US" dirty="0"/>
              <a:t>and Alcohol </a:t>
            </a:r>
          </a:p>
          <a:p>
            <a:r>
              <a:rPr lang="en-US" dirty="0" smtClean="0"/>
              <a:t>    </a:t>
            </a:r>
            <a:endParaRPr lang="en-US" dirty="0"/>
          </a:p>
          <a:p>
            <a:r>
              <a:rPr lang="en-US" b="1" dirty="0"/>
              <a:t>*** Non-Allowable reimbursements are not limited to this list.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59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sure to</a:t>
            </a:r>
            <a:r>
              <a:rPr lang="en-US" baseline="0" dirty="0" smtClean="0"/>
              <a:t> let us know what you would like to see being trained on for future trainings.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 us know if you would like more discussion or training on a personal level. We are happy to assist in making this easier on all ends.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Helping you perform your job is also helping ourselves!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6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ubillings.edu/boffice/Form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bshafer@msubillings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15" t="23634" r="34985" b="11698"/>
          <a:stretch/>
        </p:blipFill>
        <p:spPr>
          <a:xfrm>
            <a:off x="4373696" y="82626"/>
            <a:ext cx="7667740" cy="6356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008425">
            <a:off x="-360531" y="-354256"/>
            <a:ext cx="10040214" cy="1135545"/>
          </a:xfrm>
        </p:spPr>
        <p:txBody>
          <a:bodyPr/>
          <a:lstStyle/>
          <a:p>
            <a:r>
              <a:rPr lang="en-US" dirty="0" smtClean="0"/>
              <a:t>Paying Vendors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 rot="20042926">
            <a:off x="-28191" y="2488979"/>
            <a:ext cx="4861553" cy="2745327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2800" dirty="0" smtClean="0"/>
              <a:t>Banner Payment Authorization </a:t>
            </a:r>
          </a:p>
          <a:p>
            <a:pPr lvl="1" algn="ctr"/>
            <a:r>
              <a:rPr lang="en-US" sz="2400" dirty="0" smtClean="0"/>
              <a:t>AKA  the “BPA”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71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What needs to be included with the BPA?? 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8356" y="1613671"/>
            <a:ext cx="4856158" cy="679994"/>
          </a:xfrm>
        </p:spPr>
        <p:txBody>
          <a:bodyPr/>
          <a:lstStyle/>
          <a:p>
            <a:r>
              <a:rPr lang="en-US" sz="2800" u="sng" dirty="0" smtClean="0"/>
              <a:t>Invoices</a:t>
            </a:r>
            <a:endParaRPr lang="en-US" sz="28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85802" y="2352836"/>
            <a:ext cx="5088712" cy="3021749"/>
          </a:xfrm>
        </p:spPr>
        <p:txBody>
          <a:bodyPr>
            <a:normAutofit fontScale="92500" lnSpcReduction="20000"/>
          </a:bodyPr>
          <a:lstStyle/>
          <a:p>
            <a:pPr marL="400050"/>
            <a:r>
              <a:rPr lang="en-US" sz="2200" b="1" dirty="0">
                <a:latin typeface="David" panose="020E0502060401010101" pitchFamily="34" charset="-79"/>
                <a:cs typeface="David" panose="020E0502060401010101" pitchFamily="34" charset="-79"/>
              </a:rPr>
              <a:t>These things are not invoices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lvl="3"/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800100" lvl="1"/>
            <a:r>
              <a:rPr lang="en-US" sz="1900" dirty="0">
                <a:latin typeface="David" panose="020E0502060401010101" pitchFamily="34" charset="-79"/>
                <a:cs typeface="David" panose="020E0502060401010101" pitchFamily="34" charset="-79"/>
              </a:rPr>
              <a:t>Work Orders</a:t>
            </a:r>
          </a:p>
          <a:p>
            <a:pPr marL="800100" lvl="1"/>
            <a:r>
              <a:rPr lang="en-US" sz="1900" dirty="0" smtClean="0">
                <a:latin typeface="David" panose="020E0502060401010101" pitchFamily="34" charset="-79"/>
                <a:cs typeface="David" panose="020E0502060401010101" pitchFamily="34" charset="-79"/>
              </a:rPr>
              <a:t>Statements</a:t>
            </a:r>
          </a:p>
          <a:p>
            <a:pPr marL="800100" lvl="1"/>
            <a:r>
              <a:rPr lang="en-US" sz="1900" dirty="0" smtClean="0">
                <a:latin typeface="David" panose="020E0502060401010101" pitchFamily="34" charset="-79"/>
                <a:cs typeface="David" panose="020E0502060401010101" pitchFamily="34" charset="-79"/>
              </a:rPr>
              <a:t>Pro-Forma Invoices</a:t>
            </a:r>
            <a:endParaRPr lang="en-US" sz="19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800100" lvl="1"/>
            <a:r>
              <a:rPr lang="en-US" sz="1900" dirty="0" smtClean="0">
                <a:latin typeface="David" panose="020E0502060401010101" pitchFamily="34" charset="-79"/>
                <a:cs typeface="David" panose="020E0502060401010101" pitchFamily="34" charset="-79"/>
              </a:rPr>
              <a:t>Quotes</a:t>
            </a:r>
            <a:endParaRPr lang="en-US" sz="19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800100" lvl="1"/>
            <a:r>
              <a:rPr lang="en-US" sz="1900" dirty="0" smtClean="0">
                <a:latin typeface="David" panose="020E0502060401010101" pitchFamily="34" charset="-79"/>
                <a:cs typeface="David" panose="020E0502060401010101" pitchFamily="34" charset="-79"/>
              </a:rPr>
              <a:t>Missing </a:t>
            </a:r>
            <a:r>
              <a:rPr lang="en-US" sz="1900" dirty="0">
                <a:latin typeface="David" panose="020E0502060401010101" pitchFamily="34" charset="-79"/>
                <a:cs typeface="David" panose="020E0502060401010101" pitchFamily="34" charset="-79"/>
              </a:rPr>
              <a:t>Receipt Forms</a:t>
            </a:r>
          </a:p>
          <a:p>
            <a:pPr marL="0" indent="0" algn="ctr">
              <a:buNone/>
            </a:pPr>
            <a:r>
              <a:rPr lang="en-US" sz="1400" dirty="0">
                <a:latin typeface="David" panose="020E0502060401010101" pitchFamily="34" charset="-79"/>
                <a:cs typeface="David" panose="020E0502060401010101" pitchFamily="34" charset="-79"/>
              </a:rPr>
              <a:t>(Missing receipt forms  are </a:t>
            </a:r>
            <a:r>
              <a:rPr lang="en-US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ONLY allowed with </a:t>
            </a:r>
            <a:r>
              <a:rPr lang="en-US" sz="1400" dirty="0" err="1">
                <a:latin typeface="David" panose="020E0502060401010101" pitchFamily="34" charset="-79"/>
                <a:cs typeface="David" panose="020E0502060401010101" pitchFamily="34" charset="-79"/>
              </a:rPr>
              <a:t>Pcard</a:t>
            </a:r>
            <a:r>
              <a:rPr lang="en-US" sz="1400" dirty="0">
                <a:latin typeface="David" panose="020E0502060401010101" pitchFamily="34" charset="-79"/>
                <a:cs typeface="David" panose="020E0502060401010101" pitchFamily="34" charset="-79"/>
              </a:rPr>
              <a:t> reports and even then we </a:t>
            </a:r>
            <a:r>
              <a:rPr lang="en-US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Cannot over use them)</a:t>
            </a:r>
            <a:endParaRPr lang="en-US" sz="1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017" y="1672842"/>
            <a:ext cx="4864491" cy="679994"/>
          </a:xfrm>
        </p:spPr>
        <p:txBody>
          <a:bodyPr/>
          <a:lstStyle/>
          <a:p>
            <a:r>
              <a:rPr lang="en-US" sz="2800" u="sng" dirty="0"/>
              <a:t>Other relevant forms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16017" y="2352836"/>
            <a:ext cx="4866665" cy="3021749"/>
          </a:xfrm>
        </p:spPr>
        <p:txBody>
          <a:bodyPr/>
          <a:lstStyle/>
          <a:p>
            <a:r>
              <a:rPr lang="en-US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Travel </a:t>
            </a:r>
            <a:r>
              <a:rPr lang="en-US" sz="1400" b="1" dirty="0">
                <a:latin typeface="David" panose="020E0502060401010101" pitchFamily="34" charset="-79"/>
                <a:cs typeface="David" panose="020E0502060401010101" pitchFamily="34" charset="-79"/>
              </a:rPr>
              <a:t>forms</a:t>
            </a:r>
          </a:p>
          <a:p>
            <a:r>
              <a:rPr lang="en-US" sz="1400" b="1" dirty="0">
                <a:latin typeface="David" panose="020E0502060401010101" pitchFamily="34" charset="-79"/>
                <a:cs typeface="David" panose="020E0502060401010101" pitchFamily="34" charset="-79"/>
              </a:rPr>
              <a:t>Purchasing forms</a:t>
            </a:r>
          </a:p>
          <a:p>
            <a:r>
              <a:rPr lang="en-US" sz="1400" b="1" dirty="0">
                <a:latin typeface="David" panose="020E0502060401010101" pitchFamily="34" charset="-79"/>
                <a:cs typeface="David" panose="020E0502060401010101" pitchFamily="34" charset="-79"/>
              </a:rPr>
              <a:t>Hospitality Approval </a:t>
            </a:r>
            <a:r>
              <a:rPr lang="en-US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forms</a:t>
            </a:r>
          </a:p>
          <a:p>
            <a:pPr lvl="1"/>
            <a:r>
              <a:rPr lang="en-US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Required for any food purchase </a:t>
            </a:r>
            <a:endParaRPr lang="en-US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08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 rot="19734907">
            <a:off x="-3221243" y="1133061"/>
            <a:ext cx="10396882" cy="646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Hospitality Form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891" t="21057" r="33946" b="1798"/>
          <a:stretch/>
        </p:blipFill>
        <p:spPr>
          <a:xfrm>
            <a:off x="3943656" y="0"/>
            <a:ext cx="6246946" cy="679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45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Other important A/P information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701800"/>
            <a:ext cx="10394707" cy="3672785"/>
          </a:xfrm>
        </p:spPr>
        <p:txBody>
          <a:bodyPr>
            <a:normAutofit/>
          </a:bodyPr>
          <a:lstStyle/>
          <a:p>
            <a:r>
              <a:rPr lang="en-US" sz="2400" b="1" u="sng" dirty="0">
                <a:latin typeface="David" panose="020E0502060401010101" pitchFamily="34" charset="-79"/>
                <a:cs typeface="David" panose="020E0502060401010101" pitchFamily="34" charset="-79"/>
              </a:rPr>
              <a:t>W-9 forms</a:t>
            </a:r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Most recent version from the IRS is dated August 2013.</a:t>
            </a:r>
          </a:p>
          <a:p>
            <a:r>
              <a:rPr lang="en-US" sz="1800" dirty="0" smtClean="0">
                <a:latin typeface="David" panose="020E0502060401010101" pitchFamily="34" charset="-79"/>
                <a:cs typeface="David" panose="020E0502060401010101" pitchFamily="34" charset="-79"/>
              </a:rPr>
              <a:t>The </a:t>
            </a:r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form is available on our website </a:t>
            </a:r>
            <a:r>
              <a:rPr lang="en-US" sz="1800" dirty="0" smtClean="0">
                <a:latin typeface="David" panose="020E0502060401010101" pitchFamily="34" charset="-79"/>
                <a:cs typeface="David" panose="020E0502060401010101" pitchFamily="34" charset="-79"/>
              </a:rPr>
              <a:t>at</a:t>
            </a:r>
          </a:p>
          <a:p>
            <a:pPr lvl="1"/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  <a:hlinkClick r:id="rId3"/>
              </a:rPr>
              <a:t>http://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  <a:hlinkClick r:id="rId3"/>
              </a:rPr>
              <a:t>www.msubillings.edu/boffice/Forms.html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r>
              <a:rPr lang="en-US" sz="1800" dirty="0" smtClean="0">
                <a:latin typeface="David" panose="020E0502060401010101" pitchFamily="34" charset="-79"/>
                <a:cs typeface="David" panose="020E0502060401010101" pitchFamily="34" charset="-79"/>
              </a:rPr>
              <a:t>If </a:t>
            </a:r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you have a W-9 saved out to your desktop, please make sure it is the most recent version.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13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2862950960"/>
              </p:ext>
            </p:extLst>
          </p:nvPr>
        </p:nvGraphicFramePr>
        <p:xfrm>
          <a:off x="178904" y="149088"/>
          <a:ext cx="11459818" cy="5989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65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4" y="4661452"/>
            <a:ext cx="10396882" cy="115814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*** Non-Allowable reimbursements are not limited to this </a:t>
            </a:r>
            <a:r>
              <a:rPr lang="en-US" sz="2800" dirty="0" smtClean="0"/>
              <a:t>list</a:t>
            </a:r>
            <a:r>
              <a:rPr lang="en-US" sz="2800" dirty="0"/>
              <a:t> </a:t>
            </a:r>
            <a:r>
              <a:rPr lang="en-US" sz="2800" dirty="0" smtClean="0"/>
              <a:t>***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655892"/>
            <a:ext cx="5088714" cy="3311189"/>
          </a:xfrm>
        </p:spPr>
        <p:txBody>
          <a:bodyPr>
            <a:normAutofit/>
          </a:bodyPr>
          <a:lstStyle/>
          <a:p>
            <a:r>
              <a:rPr lang="en-US" sz="1700" dirty="0" smtClean="0">
                <a:latin typeface="David" panose="020E0502060401010101" pitchFamily="34" charset="-79"/>
                <a:cs typeface="David" panose="020E0502060401010101" pitchFamily="34" charset="-79"/>
              </a:rPr>
              <a:t>Personal Expenses</a:t>
            </a:r>
          </a:p>
          <a:p>
            <a:r>
              <a:rPr lang="en-US" sz="1700" dirty="0" smtClean="0">
                <a:latin typeface="David" panose="020E0502060401010101" pitchFamily="34" charset="-79"/>
                <a:cs typeface="David" panose="020E0502060401010101" pitchFamily="34" charset="-79"/>
              </a:rPr>
              <a:t>Cash</a:t>
            </a:r>
          </a:p>
          <a:p>
            <a:r>
              <a:rPr lang="en-US" sz="1700" dirty="0" smtClean="0">
                <a:latin typeface="David" panose="020E0502060401010101" pitchFamily="34" charset="-79"/>
                <a:cs typeface="David" panose="020E0502060401010101" pitchFamily="34" charset="-79"/>
              </a:rPr>
              <a:t>Gifts or Awards</a:t>
            </a:r>
          </a:p>
          <a:p>
            <a:r>
              <a:rPr lang="en-US" sz="1700" dirty="0" smtClean="0">
                <a:latin typeface="David" panose="020E0502060401010101" pitchFamily="34" charset="-79"/>
                <a:cs typeface="David" panose="020E0502060401010101" pitchFamily="34" charset="-79"/>
              </a:rPr>
              <a:t>Gift Cards</a:t>
            </a:r>
          </a:p>
          <a:p>
            <a:r>
              <a:rPr lang="en-US" sz="1700" dirty="0" smtClean="0">
                <a:latin typeface="David" panose="020E0502060401010101" pitchFamily="34" charset="-79"/>
                <a:cs typeface="David" panose="020E0502060401010101" pitchFamily="34" charset="-79"/>
              </a:rPr>
              <a:t>Flowers</a:t>
            </a:r>
          </a:p>
          <a:p>
            <a:r>
              <a:rPr lang="en-US" sz="1700" dirty="0" smtClean="0">
                <a:latin typeface="David" panose="020E0502060401010101" pitchFamily="34" charset="-79"/>
                <a:cs typeface="David" panose="020E0502060401010101" pitchFamily="34" charset="-79"/>
              </a:rPr>
              <a:t>Cards</a:t>
            </a:r>
          </a:p>
          <a:p>
            <a:r>
              <a:rPr lang="en-US" sz="1700" dirty="0" smtClean="0">
                <a:latin typeface="David" panose="020E0502060401010101" pitchFamily="34" charset="-79"/>
                <a:cs typeface="David" panose="020E0502060401010101" pitchFamily="34" charset="-79"/>
              </a:rPr>
              <a:t>Parking Decals or Fines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996145" y="1655892"/>
            <a:ext cx="5086538" cy="3311189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Graduation Regalia or other clothing</a:t>
            </a:r>
          </a:p>
          <a:p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Office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Treats</a:t>
            </a:r>
          </a:p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Lunches or Snacks for Dept. Meetings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Office Supplies</a:t>
            </a: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Coffee, Plates, Napkins, Tissue, etc.</a:t>
            </a:r>
          </a:p>
          <a:p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Donations</a:t>
            </a:r>
          </a:p>
          <a:p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Drugs or Alcohol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1" y="410817"/>
            <a:ext cx="10396882" cy="1158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smtClean="0"/>
              <a:t>Don’t forget what is not allowed!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7185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4214191"/>
            <a:ext cx="10287000" cy="1160394"/>
          </a:xfrm>
        </p:spPr>
        <p:txBody>
          <a:bodyPr/>
          <a:lstStyle/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Suggested Future training items</a:t>
            </a:r>
          </a:p>
          <a:p>
            <a:pPr lvl="1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Please email	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  <a:hlinkClick r:id="rId3"/>
              </a:rPr>
              <a:t>bshafer@msubillings.edu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-6350" y="1749288"/>
            <a:ext cx="11781184" cy="21247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Thank You </a:t>
            </a:r>
          </a:p>
          <a:p>
            <a:pPr marL="0" indent="0" algn="ctr">
              <a:buNone/>
            </a:pP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Barb Shafer</a:t>
            </a:r>
          </a:p>
          <a:p>
            <a:pPr marL="0" indent="0" algn="ctr">
              <a:buNone/>
            </a:pP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657-1710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86521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3098</TotalTime>
  <Words>865</Words>
  <Application>Microsoft Office PowerPoint</Application>
  <PresentationFormat>Widescreen</PresentationFormat>
  <Paragraphs>146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Adobe Hebrew</vt:lpstr>
      <vt:lpstr>Arial</vt:lpstr>
      <vt:lpstr>Calibri</vt:lpstr>
      <vt:lpstr>David</vt:lpstr>
      <vt:lpstr>Impact</vt:lpstr>
      <vt:lpstr>Main Event</vt:lpstr>
      <vt:lpstr>Paying Vendors</vt:lpstr>
      <vt:lpstr>What needs to be included with the BPA?? </vt:lpstr>
      <vt:lpstr>PowerPoint Presentation</vt:lpstr>
      <vt:lpstr>Other important A/P information</vt:lpstr>
      <vt:lpstr>PowerPoint Presentation</vt:lpstr>
      <vt:lpstr>*** Non-Allowable reimbursements are not limited to this list ***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Services</dc:title>
  <dc:creator>Barb Shafer</dc:creator>
  <cp:lastModifiedBy>Information Technology</cp:lastModifiedBy>
  <cp:revision>76</cp:revision>
  <cp:lastPrinted>2014-09-16T18:10:02Z</cp:lastPrinted>
  <dcterms:created xsi:type="dcterms:W3CDTF">2014-08-12T14:38:56Z</dcterms:created>
  <dcterms:modified xsi:type="dcterms:W3CDTF">2015-09-14T16:20:09Z</dcterms:modified>
</cp:coreProperties>
</file>