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5" r:id="rId5"/>
    <p:sldId id="261" r:id="rId6"/>
    <p:sldId id="258" r:id="rId7"/>
    <p:sldId id="262" r:id="rId8"/>
    <p:sldId id="271" r:id="rId9"/>
    <p:sldId id="263" r:id="rId10"/>
    <p:sldId id="266" r:id="rId11"/>
    <p:sldId id="264" r:id="rId12"/>
    <p:sldId id="267" r:id="rId13"/>
    <p:sldId id="268" r:id="rId14"/>
    <p:sldId id="269" r:id="rId15"/>
    <p:sldId id="273" r:id="rId16"/>
    <p:sldId id="274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2000"/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8609-385F-4AD9-9796-227D007B07C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B864-D3B3-42F4-B5CD-9F11C94712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R8Lf6qcSIo" TargetMode="External"/><Relationship Id="rId2" Type="http://schemas.openxmlformats.org/officeDocument/2006/relationships/hyperlink" Target="http://www.youtube.com/watch?v=hzo7fADr_5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andandenglishhistory.com/traditional-english-folk-music" TargetMode="External"/><Relationship Id="rId2" Type="http://schemas.openxmlformats.org/officeDocument/2006/relationships/hyperlink" Target="http://en.wikipedia.org/wiki/Folk_music_of_Englan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7l6dSbVpp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nchantedlearning.com/europe/britain/Flagbig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4762"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 rot="21153327">
            <a:off x="961422" y="1150201"/>
            <a:ext cx="738737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English Folk Music</a:t>
            </a:r>
            <a:endParaRPr lang="en-US" sz="8800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Music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Folk music expresses the common culture of a people. It is the language shared by a whole people and is a </a:t>
            </a:r>
            <a:r>
              <a:rPr lang="en-US" sz="4800" dirty="0" smtClean="0">
                <a:solidFill>
                  <a:srgbClr val="FF0000"/>
                </a:solidFill>
              </a:rPr>
              <a:t>part of daily life</a:t>
            </a:r>
            <a:r>
              <a:rPr lang="en-US" sz="4800" dirty="0" smtClean="0"/>
              <a:t> and practice.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</a:t>
            </a:r>
            <a:r>
              <a:rPr lang="en-US" dirty="0" err="1" smtClean="0">
                <a:latin typeface="Bookman Old Style" pitchFamily="18" charset="0"/>
              </a:rPr>
              <a:t>Nettl</a:t>
            </a:r>
            <a:r>
              <a:rPr lang="en-US" dirty="0" smtClean="0">
                <a:latin typeface="Bookman Old Style" pitchFamily="18" charset="0"/>
              </a:rPr>
              <a:t> et al,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Activities that English Folk Music is Associated With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Banquets and Festivities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 repertoire of folk music contains many songs utilized as accompaniments to celebratory feasts, religious holidays or commonplace drinking shenanigans. </a:t>
            </a:r>
          </a:p>
          <a:p>
            <a:r>
              <a:rPr lang="en-US" dirty="0" smtClean="0">
                <a:latin typeface="Bookman Old Style" pitchFamily="18" charset="0"/>
              </a:rPr>
              <a:t>Work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Traditionally, the English used songs while doing repetitive tasks in order to coordinate themselves.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6248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(Traditional English Folk Music,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12571">
            <a:off x="572867" y="2861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u="sng" dirty="0" smtClean="0">
                <a:latin typeface="Bookman Old Style" pitchFamily="18" charset="0"/>
              </a:rPr>
              <a:t>SOUND</a:t>
            </a:r>
            <a:endParaRPr lang="en-US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Style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Folk music originated as a divergence of traditional English court music </a:t>
            </a:r>
          </a:p>
          <a:p>
            <a:r>
              <a:rPr lang="en-US" dirty="0" smtClean="0">
                <a:latin typeface="Bookman Old Style" pitchFamily="18" charset="0"/>
              </a:rPr>
              <a:t>Folk music has diverse performance methods. Songs can be </a:t>
            </a:r>
            <a:r>
              <a:rPr lang="en-US" dirty="0" err="1" smtClean="0">
                <a:latin typeface="Bookman Old Style" pitchFamily="18" charset="0"/>
              </a:rPr>
              <a:t>acappella</a:t>
            </a:r>
            <a:r>
              <a:rPr lang="en-US" dirty="0" smtClean="0">
                <a:latin typeface="Bookman Old Style" pitchFamily="18" charset="0"/>
              </a:rPr>
              <a:t> or accompanied. </a:t>
            </a:r>
          </a:p>
          <a:p>
            <a:r>
              <a:rPr lang="en-US" dirty="0" smtClean="0">
                <a:latin typeface="Bookman Old Style" pitchFamily="18" charset="0"/>
              </a:rPr>
              <a:t>Many folk songs are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polyphonic</a:t>
            </a:r>
            <a:r>
              <a:rPr lang="en-US" dirty="0" smtClean="0">
                <a:latin typeface="Bookman Old Style" pitchFamily="18" charset="0"/>
              </a:rPr>
              <a:t>, or have multiple pitches performed at the same time.</a:t>
            </a:r>
          </a:p>
          <a:p>
            <a:r>
              <a:rPr lang="en-US" dirty="0" smtClean="0">
                <a:latin typeface="Bookman Old Style" pitchFamily="18" charset="0"/>
              </a:rPr>
              <a:t>A wide variety of instruments are utilized in the realm of English folk music. </a:t>
            </a:r>
          </a:p>
          <a:p>
            <a:endParaRPr lang="en-US" dirty="0">
              <a:solidFill>
                <a:srgbClr val="92D05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</a:t>
            </a:r>
            <a:r>
              <a:rPr lang="en-US" dirty="0" err="1" smtClean="0">
                <a:latin typeface="Bookman Old Style" pitchFamily="18" charset="0"/>
              </a:rPr>
              <a:t>Nettl</a:t>
            </a:r>
            <a:r>
              <a:rPr lang="en-US" dirty="0" smtClean="0">
                <a:latin typeface="Bookman Old Style" pitchFamily="18" charset="0"/>
              </a:rPr>
              <a:t> et al, 2012)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5943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(Folk music of England,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Instruments 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Modern and Traditional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30" name="Picture 6" descr="http://www.corilon.com/shop_userdata/1/items/thumb3/378_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00200"/>
            <a:ext cx="2095500" cy="3352801"/>
          </a:xfrm>
          <a:prstGeom prst="rect">
            <a:avLst/>
          </a:prstGeom>
          <a:noFill/>
        </p:spPr>
      </p:pic>
      <p:pic>
        <p:nvPicPr>
          <p:cNvPr id="1032" name="Picture 8" descr="http://4.bp.blogspot.com/_QdAt-jLiBtw/TS5gInk9CeI/AAAAAAAAAJY/CxXUVCmYVZE/s1600/lut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3238662" cy="18002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38400" y="2895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Lute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Violin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34" name="Picture 10" descr="http://www.metmuseum.org/toah/images/h2/h2_50.184.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91918F"/>
              </a:clrFrom>
              <a:clrTo>
                <a:srgbClr val="91918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1524000"/>
            <a:ext cx="2286000" cy="291846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648200" y="2057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Harp Lute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38" name="Picture 14" descr="http://icons.iconarchive.com/icons/iconshock/stringed-instruments/256/Guitar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276600"/>
            <a:ext cx="2438400" cy="2438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219200" y="3733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Guitar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40" name="Picture 16" descr="http://www.freewebs.com/staffordrblcorpsofdrums/Bb_and_F_Flut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800600"/>
            <a:ext cx="2362200" cy="17716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657600" y="563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Flute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Examples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Ballad – This is a traditional ballad preformed by a modern artist.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http://www.youtube.com/watch?v=hzo7fADr_50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Military Song – This is a song about a heroic British soldier who meets a lovely maiden.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http://www.youtube.com/watch?v=XR8Lf6qcSIo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English Folk vs. Middle Eastern Music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Differences: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Folk music can be used for entertainment, politics, military and has many other uses and is seen as an integral part of daily life.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Middle Eastern music is mostly used for religious purposes and music is seen a necessary but questionable part of this culture.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Measures have been taken to retain the </a:t>
            </a:r>
            <a:r>
              <a:rPr lang="en-US" dirty="0" err="1" smtClean="0">
                <a:latin typeface="Bookman Old Style" pitchFamily="18" charset="0"/>
              </a:rPr>
              <a:t>traditionality</a:t>
            </a:r>
            <a:r>
              <a:rPr lang="en-US" dirty="0" smtClean="0">
                <a:latin typeface="Bookman Old Style" pitchFamily="18" charset="0"/>
              </a:rPr>
              <a:t> of Middle Eastern Music while English Folk music has gone through several revivals in which it has </a:t>
            </a:r>
            <a:r>
              <a:rPr lang="en-US" dirty="0" err="1" smtClean="0">
                <a:latin typeface="Bookman Old Style" pitchFamily="18" charset="0"/>
              </a:rPr>
              <a:t>bcome</a:t>
            </a:r>
            <a:r>
              <a:rPr lang="en-US" dirty="0" smtClean="0">
                <a:latin typeface="Bookman Old Style" pitchFamily="18" charset="0"/>
              </a:rPr>
              <a:t> modernized, Americanized, etc.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English Folk music is a body of exactly recorded, Western style songs while Middle Eastern music is based upon a unique system of improvisation.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Similarities: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Both have been fairly influenced outside influences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Elements of both music styles have been incorporated into popular world music.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Both of these musical traditions have a distinct place in religious practices. </a:t>
            </a:r>
          </a:p>
          <a:p>
            <a:pPr lvl="1"/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Guitar: http://www.iconarchive.com/show/stringed-instruments-icons-by-iconshock/Guitar-icon.html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048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Lute:</a:t>
            </a:r>
          </a:p>
          <a:p>
            <a:r>
              <a:rPr lang="en-US" dirty="0" smtClean="0"/>
              <a:t>http://www.corilon.com/shop/showItemVio.do?itemId=378&amp;productId=3&amp;lang=en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Flute:</a:t>
            </a:r>
          </a:p>
          <a:p>
            <a:r>
              <a:rPr lang="en-US" dirty="0" smtClean="0"/>
              <a:t>http://staffordrblcorpsofdrums.webs.com/bbflutes.htm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5486400"/>
            <a:ext cx="4387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Violin: </a:t>
            </a:r>
          </a:p>
          <a:p>
            <a:r>
              <a:rPr lang="en-US" dirty="0" smtClean="0"/>
              <a:t>http://store.drumbum.com/skuMGS-13.html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1752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Lute Harp:</a:t>
            </a:r>
          </a:p>
          <a:p>
            <a:r>
              <a:rPr lang="en-US" dirty="0" smtClean="0"/>
              <a:t>http://www.halifaxscottish.com/woodwind-instruments_173-182_1.html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Image References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971800"/>
            <a:ext cx="33123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Satellite Photo:</a:t>
            </a:r>
          </a:p>
          <a:p>
            <a:r>
              <a:rPr lang="en-US" dirty="0" smtClean="0"/>
              <a:t>http://www.electriccarsite.co.uk/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4400" y="3810000"/>
            <a:ext cx="426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British Flag:</a:t>
            </a:r>
          </a:p>
          <a:p>
            <a:r>
              <a:rPr lang="en-US" dirty="0" smtClean="0"/>
              <a:t>http://www.enchantedlearning.com/europe/britain/flag.shtml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487680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Song Book:</a:t>
            </a:r>
          </a:p>
          <a:p>
            <a:r>
              <a:rPr lang="en-US" dirty="0" smtClean="0"/>
              <a:t>http://www.buy.com/th/bright-sheet-set.html</a:t>
            </a:r>
            <a:endParaRPr lang="en-US" dirty="0"/>
          </a:p>
        </p:txBody>
      </p:sp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Works Cited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ookman Old Style" pitchFamily="18" charset="0"/>
              </a:rPr>
              <a:t>Wikipedia. (2012). </a:t>
            </a:r>
            <a:r>
              <a:rPr lang="en-US" sz="2400" i="1" dirty="0">
                <a:latin typeface="Bookman Old Style" pitchFamily="18" charset="0"/>
              </a:rPr>
              <a:t>Folk music of </a:t>
            </a:r>
            <a:r>
              <a:rPr lang="en-US" sz="2400" i="1" dirty="0" err="1">
                <a:latin typeface="Bookman Old Style" pitchFamily="18" charset="0"/>
              </a:rPr>
              <a:t>england</a:t>
            </a:r>
            <a:r>
              <a:rPr lang="en-US" sz="2400" dirty="0">
                <a:latin typeface="Bookman Old Style" pitchFamily="18" charset="0"/>
              </a:rPr>
              <a:t>. Retrieved from </a:t>
            </a:r>
            <a:r>
              <a:rPr lang="en-US" sz="2400" dirty="0">
                <a:latin typeface="Bookman Old Style" pitchFamily="18" charset="0"/>
                <a:hlinkClick r:id="rId2"/>
              </a:rPr>
              <a:t>http://</a:t>
            </a:r>
            <a:r>
              <a:rPr lang="en-US" sz="2400" dirty="0" smtClean="0">
                <a:latin typeface="Bookman Old Style" pitchFamily="18" charset="0"/>
                <a:hlinkClick r:id="rId2"/>
              </a:rPr>
              <a:t>en.wikipedia.org/wiki/Folk_music_of_England</a:t>
            </a:r>
            <a:r>
              <a:rPr lang="en-US" sz="2400" dirty="0" smtClean="0">
                <a:latin typeface="Bookman Old Style" pitchFamily="18" charset="0"/>
              </a:rPr>
              <a:t> </a:t>
            </a:r>
          </a:p>
          <a:p>
            <a:r>
              <a:rPr lang="en-US" sz="2400" dirty="0">
                <a:latin typeface="Bookman Old Style" pitchFamily="18" charset="0"/>
              </a:rPr>
              <a:t>englandandenglishhistory.com. (2012). </a:t>
            </a:r>
            <a:r>
              <a:rPr lang="en-US" sz="2400" i="1" dirty="0">
                <a:latin typeface="Bookman Old Style" pitchFamily="18" charset="0"/>
              </a:rPr>
              <a:t>Traditional </a:t>
            </a:r>
            <a:r>
              <a:rPr lang="en-US" sz="2400" i="1" dirty="0" err="1">
                <a:latin typeface="Bookman Old Style" pitchFamily="18" charset="0"/>
              </a:rPr>
              <a:t>english</a:t>
            </a:r>
            <a:r>
              <a:rPr lang="en-US" sz="2400" i="1" dirty="0">
                <a:latin typeface="Bookman Old Style" pitchFamily="18" charset="0"/>
              </a:rPr>
              <a:t> folk music</a:t>
            </a:r>
            <a:r>
              <a:rPr lang="en-US" sz="2400" dirty="0">
                <a:latin typeface="Bookman Old Style" pitchFamily="18" charset="0"/>
              </a:rPr>
              <a:t>. Retrieved from </a:t>
            </a:r>
            <a:r>
              <a:rPr lang="en-US" sz="2400" dirty="0">
                <a:latin typeface="Bookman Old Style" pitchFamily="18" charset="0"/>
                <a:hlinkClick r:id="rId3"/>
              </a:rPr>
              <a:t>http://</a:t>
            </a:r>
            <a:r>
              <a:rPr lang="en-US" sz="2400" dirty="0" smtClean="0">
                <a:latin typeface="Bookman Old Style" pitchFamily="18" charset="0"/>
                <a:hlinkClick r:id="rId3"/>
              </a:rPr>
              <a:t>www.englandandenglishhistory.com/traditional-english-folk-music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err="1">
                <a:latin typeface="Bookman Old Style" pitchFamily="18" charset="0"/>
              </a:rPr>
              <a:t>Nettl</a:t>
            </a:r>
            <a:r>
              <a:rPr lang="en-US" sz="2400" dirty="0">
                <a:latin typeface="Bookman Old Style" pitchFamily="18" charset="0"/>
              </a:rPr>
              <a:t> et al. (2012). </a:t>
            </a:r>
            <a:r>
              <a:rPr lang="en-US" sz="2400" i="1" dirty="0">
                <a:latin typeface="Bookman Old Style" pitchFamily="18" charset="0"/>
              </a:rPr>
              <a:t>Excursions in world music</a:t>
            </a:r>
            <a:r>
              <a:rPr lang="en-US" sz="2400" dirty="0">
                <a:latin typeface="Bookman Old Style" pitchFamily="18" charset="0"/>
              </a:rPr>
              <a:t>. (6 ed.). Boston : Pearson </a:t>
            </a:r>
            <a:endParaRPr lang="en-US" sz="2400" dirty="0" smtClean="0">
              <a:latin typeface="Bookman Old Style" pitchFamily="18" charset="0"/>
            </a:endParaRP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14332"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u="sng" dirty="0" smtClean="0">
                <a:latin typeface="Bookman Old Style" pitchFamily="18" charset="0"/>
              </a:rPr>
              <a:t>IDEAS AND CONCEPTION</a:t>
            </a:r>
            <a:endParaRPr lang="en-US" sz="8000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Folk Music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Folk music recounts or reveals the history of a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culture</a:t>
            </a:r>
            <a:r>
              <a:rPr lang="en-US" dirty="0" smtClean="0">
                <a:latin typeface="Bookman Old Style" pitchFamily="18" charset="0"/>
              </a:rPr>
              <a:t> in a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musical </a:t>
            </a:r>
            <a:r>
              <a:rPr lang="en-US" dirty="0" smtClean="0">
                <a:latin typeface="Bookman Old Style" pitchFamily="18" charset="0"/>
              </a:rPr>
              <a:t>way.</a:t>
            </a:r>
          </a:p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National, linguistic and cultural factors distinguish groups of folk music from one another.  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man Old Style" pitchFamily="18" charset="0"/>
              </a:rPr>
              <a:t>(</a:t>
            </a:r>
            <a:r>
              <a:rPr lang="en-US" dirty="0" err="1" smtClean="0">
                <a:latin typeface="Bookman Old Style" pitchFamily="18" charset="0"/>
              </a:rPr>
              <a:t>Nettl</a:t>
            </a:r>
            <a:r>
              <a:rPr lang="en-US" dirty="0" smtClean="0">
                <a:latin typeface="Bookman Old Style" pitchFamily="18" charset="0"/>
              </a:rPr>
              <a:t> et al,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English Folk Music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National Influence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 content of English Folk Music is highly influenced by it history. Folk songs were written about very iconic British topics such as King Arthur, Robin Hood and the Navy. </a:t>
            </a:r>
          </a:p>
          <a:p>
            <a:r>
              <a:rPr lang="en-US" dirty="0" smtClean="0">
                <a:latin typeface="Bookman Old Style" pitchFamily="18" charset="0"/>
              </a:rPr>
              <a:t>Linguistic Influence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 people that came to inhabit the British Isles were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Indo-European</a:t>
            </a:r>
            <a:r>
              <a:rPr lang="en-US" dirty="0" smtClean="0">
                <a:latin typeface="Bookman Old Style" pitchFamily="18" charset="0"/>
              </a:rPr>
              <a:t> speaking people and made music in the language that would become English.</a:t>
            </a:r>
          </a:p>
          <a:p>
            <a:r>
              <a:rPr lang="en-US" dirty="0" smtClean="0">
                <a:latin typeface="Bookman Old Style" pitchFamily="18" charset="0"/>
              </a:rPr>
              <a:t>Cultural Influence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 style of English folk music is undeniable Western as England is deep within the area that is highly associated with Western style music. </a:t>
            </a:r>
          </a:p>
          <a:p>
            <a:pPr lvl="3"/>
            <a:endParaRPr lang="en-US" dirty="0" smtClean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</a:t>
            </a:r>
            <a:r>
              <a:rPr lang="en-US" dirty="0" err="1" smtClean="0">
                <a:latin typeface="Bookman Old Style" pitchFamily="18" charset="0"/>
              </a:rPr>
              <a:t>Nettl</a:t>
            </a:r>
            <a:r>
              <a:rPr lang="en-US" dirty="0" smtClean="0">
                <a:latin typeface="Bookman Old Style" pitchFamily="18" charset="0"/>
              </a:rPr>
              <a:t> et al,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English Folk Music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Arose concurrently with the arrival of English people in Britain in 400 CE. </a:t>
            </a:r>
          </a:p>
          <a:p>
            <a:r>
              <a:rPr lang="en-US" dirty="0" smtClean="0">
                <a:latin typeface="Bookman Old Style" pitchFamily="18" charset="0"/>
              </a:rPr>
              <a:t>What is now recognized as traditional English folk is the music developed by the lower class British citizens during a time when wealth disparity  created distinct classes.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6248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(Folk music of England,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Types and Uses of English Folk Music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Ballads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Versatile songs for telling many types of narratives.</a:t>
            </a:r>
          </a:p>
          <a:p>
            <a:r>
              <a:rPr lang="en-US" dirty="0" smtClean="0">
                <a:latin typeface="Bookman Old Style" pitchFamily="18" charset="0"/>
              </a:rPr>
              <a:t>Carols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Used in celebration of  events such as festivals, holidays, etc. 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Example: The Holly and the Ivy </a:t>
            </a:r>
            <a:r>
              <a:rPr lang="en-US" dirty="0" smtClean="0">
                <a:latin typeface="Bookman Old Style" pitchFamily="18" charset="0"/>
                <a:hlinkClick r:id="rId2"/>
              </a:rPr>
              <a:t>http://www.youtube.com/watch?v=57l6dSbVppM</a:t>
            </a:r>
            <a:r>
              <a:rPr lang="en-US" dirty="0" smtClean="0">
                <a:latin typeface="Bookman Old Style" pitchFamily="18" charset="0"/>
              </a:rPr>
              <a:t> </a:t>
            </a:r>
          </a:p>
          <a:p>
            <a:r>
              <a:rPr lang="en-US" dirty="0" smtClean="0">
                <a:latin typeface="Bookman Old Style" pitchFamily="18" charset="0"/>
              </a:rPr>
              <a:t>Children’s Songs 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Lullabies, nursery rhymes, etc. These song were passed down, mostly orally, to children as past times, learning mechanisms and for many other purposes. 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Example: Mother Gooses’ Melody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6248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(Folk music of England,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Types and Uses of English Folk Music </a:t>
            </a:r>
            <a:r>
              <a:rPr lang="en-US" sz="1300" dirty="0" smtClean="0">
                <a:latin typeface="Bookman Old Style" pitchFamily="18" charset="0"/>
              </a:rPr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War and Protest Songs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These songs were most often used to convey political feelings and messages or to pass on traditional beliefs. 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Example: Captain Death or Napoleon’s Dream</a:t>
            </a:r>
          </a:p>
          <a:p>
            <a:r>
              <a:rPr lang="en-US" dirty="0" smtClean="0">
                <a:latin typeface="Bookman Old Style" pitchFamily="18" charset="0"/>
              </a:rPr>
              <a:t>Works Songs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These were songs often sung by groups of people undertaking a physical and repetitive task and often served to coordinate the timing of the workers. </a:t>
            </a:r>
          </a:p>
          <a:p>
            <a:pPr lvl="3"/>
            <a:r>
              <a:rPr lang="en-US" dirty="0" smtClean="0">
                <a:latin typeface="Bookman Old Style" pitchFamily="18" charset="0"/>
              </a:rPr>
              <a:t>Example: The Harvest Song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6248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man Old Style" pitchFamily="18" charset="0"/>
              </a:rPr>
              <a:t>(Folk music of England, 2012)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ak.buy.com/PI/0/500/2251553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850257">
            <a:off x="477087" y="2619612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u="sng" dirty="0" smtClean="0">
                <a:latin typeface="Bookman Old Style" pitchFamily="18" charset="0"/>
              </a:rPr>
              <a:t>BEHAVOIR</a:t>
            </a:r>
            <a:endParaRPr lang="en-US" sz="8000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829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IDEAS AND CONCEPTION</vt:lpstr>
      <vt:lpstr>Folk Music </vt:lpstr>
      <vt:lpstr>English Folk Music</vt:lpstr>
      <vt:lpstr>English Folk Music </vt:lpstr>
      <vt:lpstr>Types and Uses of English Folk Music</vt:lpstr>
      <vt:lpstr>Types and Uses of English Folk Music continued </vt:lpstr>
      <vt:lpstr>PowerPoint Presentation</vt:lpstr>
      <vt:lpstr>BEHAVOIR</vt:lpstr>
      <vt:lpstr>Folk Music in Real Life</vt:lpstr>
      <vt:lpstr>Activities that English Folk Music is Associated With </vt:lpstr>
      <vt:lpstr>SOUND</vt:lpstr>
      <vt:lpstr>Style</vt:lpstr>
      <vt:lpstr>Instruments  Modern and Traditional </vt:lpstr>
      <vt:lpstr>Examples</vt:lpstr>
      <vt:lpstr>English Folk vs. Middle Eastern Music </vt:lpstr>
      <vt:lpstr>PowerPoint Presentation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Ann Gates</dc:creator>
  <cp:lastModifiedBy>Susan Barfield</cp:lastModifiedBy>
  <cp:revision>21</cp:revision>
  <dcterms:created xsi:type="dcterms:W3CDTF">2012-06-06T03:22:02Z</dcterms:created>
  <dcterms:modified xsi:type="dcterms:W3CDTF">2012-09-24T19:04:01Z</dcterms:modified>
</cp:coreProperties>
</file>